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8"/>
  </p:notesMasterIdLst>
  <p:sldIdLst>
    <p:sldId id="338" r:id="rId5"/>
    <p:sldId id="272" r:id="rId6"/>
    <p:sldId id="264" r:id="rId7"/>
    <p:sldId id="293" r:id="rId8"/>
    <p:sldId id="294" r:id="rId9"/>
    <p:sldId id="295" r:id="rId10"/>
    <p:sldId id="278" r:id="rId11"/>
    <p:sldId id="279" r:id="rId12"/>
    <p:sldId id="263" r:id="rId13"/>
    <p:sldId id="273" r:id="rId14"/>
    <p:sldId id="261" r:id="rId15"/>
    <p:sldId id="274" r:id="rId16"/>
    <p:sldId id="276" r:id="rId17"/>
    <p:sldId id="262" r:id="rId18"/>
    <p:sldId id="283" r:id="rId19"/>
    <p:sldId id="306" r:id="rId20"/>
    <p:sldId id="257" r:id="rId21"/>
    <p:sldId id="298" r:id="rId22"/>
    <p:sldId id="299" r:id="rId23"/>
    <p:sldId id="326" r:id="rId24"/>
    <p:sldId id="327" r:id="rId25"/>
    <p:sldId id="300" r:id="rId26"/>
    <p:sldId id="301" r:id="rId27"/>
    <p:sldId id="339" r:id="rId28"/>
    <p:sldId id="259" r:id="rId29"/>
    <p:sldId id="286" r:id="rId30"/>
    <p:sldId id="291" r:id="rId31"/>
    <p:sldId id="292" r:id="rId32"/>
    <p:sldId id="310" r:id="rId33"/>
    <p:sldId id="289" r:id="rId34"/>
    <p:sldId id="290" r:id="rId35"/>
    <p:sldId id="269" r:id="rId36"/>
    <p:sldId id="266" r:id="rId37"/>
    <p:sldId id="284" r:id="rId38"/>
    <p:sldId id="282" r:id="rId39"/>
    <p:sldId id="297" r:id="rId40"/>
    <p:sldId id="330" r:id="rId41"/>
    <p:sldId id="334" r:id="rId42"/>
    <p:sldId id="303" r:id="rId43"/>
    <p:sldId id="332" r:id="rId44"/>
    <p:sldId id="340" r:id="rId45"/>
    <p:sldId id="280" r:id="rId46"/>
    <p:sldId id="308" r:id="rId47"/>
    <p:sldId id="329" r:id="rId48"/>
    <p:sldId id="320" r:id="rId49"/>
    <p:sldId id="316" r:id="rId50"/>
    <p:sldId id="335" r:id="rId51"/>
    <p:sldId id="312" r:id="rId52"/>
    <p:sldId id="314" r:id="rId53"/>
    <p:sldId id="322" r:id="rId54"/>
    <p:sldId id="324" r:id="rId55"/>
    <p:sldId id="336" r:id="rId56"/>
    <p:sldId id="337" r:id="rId57"/>
  </p:sldIdLst>
  <p:sldSz cx="9144000" cy="6858000" type="screen4x3"/>
  <p:notesSz cx="6858000" cy="9144000"/>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3F3F"/>
    <a:srgbClr val="233B82"/>
    <a:srgbClr val="D3A412"/>
    <a:srgbClr val="45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47"/>
    <p:restoredTop sz="97329"/>
  </p:normalViewPr>
  <p:slideViewPr>
    <p:cSldViewPr snapToGrid="0" snapToObjects="1">
      <p:cViewPr varScale="1">
        <p:scale>
          <a:sx n="148" d="100"/>
          <a:sy n="148" d="100"/>
        </p:scale>
        <p:origin x="200" y="768"/>
      </p:cViewPr>
      <p:guideLst/>
    </p:cSldViewPr>
  </p:slideViewPr>
  <p:outlineViewPr>
    <p:cViewPr>
      <p:scale>
        <a:sx n="33" d="100"/>
        <a:sy n="33" d="100"/>
      </p:scale>
      <p:origin x="0" y="-20584"/>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CAE71E-9C3E-4E83-B745-CB8393CC2DB7}" type="doc">
      <dgm:prSet loTypeId="urn:microsoft.com/office/officeart/2005/8/layout/cycle1" loCatId="cycle" qsTypeId="urn:microsoft.com/office/officeart/2005/8/quickstyle/simple1" qsCatId="simple" csTypeId="urn:microsoft.com/office/officeart/2005/8/colors/colorful5" csCatId="colorful" phldr="1"/>
      <dgm:spPr/>
      <dgm:t>
        <a:bodyPr/>
        <a:lstStyle/>
        <a:p>
          <a:endParaRPr lang="en-US"/>
        </a:p>
      </dgm:t>
    </dgm:pt>
    <dgm:pt modelId="{93E7B72B-88A1-4047-B72A-75F0A6F4852F}">
      <dgm:prSet/>
      <dgm:spPr/>
      <dgm:t>
        <a:bodyPr/>
        <a:lstStyle/>
        <a:p>
          <a:r>
            <a:rPr lang="en-US" dirty="0"/>
            <a:t>Parents believe that their actions will improve their child’s learning and well-being</a:t>
          </a:r>
        </a:p>
      </dgm:t>
      <dgm:extLst>
        <a:ext uri="{E40237B7-FDA0-4F09-8148-C483321AD2D9}">
          <dgm14:cNvPr xmlns:dgm14="http://schemas.microsoft.com/office/drawing/2010/diagram" id="0" name="" descr="Cycle:&#10;•Parents believe that their actions will improve their child’s learning and well-being&#10;"/>
        </a:ext>
      </dgm:extLst>
    </dgm:pt>
    <dgm:pt modelId="{589E1ABC-C892-41F0-AEC8-99EDA53EEA60}" type="parTrans" cxnId="{A4C71D1E-E4D4-4E58-B4E0-311187613D0B}">
      <dgm:prSet/>
      <dgm:spPr/>
      <dgm:t>
        <a:bodyPr/>
        <a:lstStyle/>
        <a:p>
          <a:endParaRPr lang="en-US"/>
        </a:p>
      </dgm:t>
    </dgm:pt>
    <dgm:pt modelId="{576C401C-943B-462F-9E72-7715FA915D2A}" type="sibTrans" cxnId="{A4C71D1E-E4D4-4E58-B4E0-311187613D0B}">
      <dgm:prSet/>
      <dgm:spPr/>
      <dgm:t>
        <a:bodyPr/>
        <a:lstStyle/>
        <a:p>
          <a:endParaRPr lang="en-US"/>
        </a:p>
      </dgm:t>
    </dgm:pt>
    <dgm:pt modelId="{A7929672-6750-46B5-87BB-DCBF85A4C28C}">
      <dgm:prSet/>
      <dgm:spPr/>
      <dgm:t>
        <a:bodyPr/>
        <a:lstStyle/>
        <a:p>
          <a:r>
            <a:rPr lang="en-US" dirty="0"/>
            <a:t>School staff want and expect parents to be engaged</a:t>
          </a:r>
        </a:p>
      </dgm:t>
    </dgm:pt>
    <dgm:pt modelId="{5A7AA84C-4CE0-4104-BE47-9A721E34DEB7}" type="parTrans" cxnId="{6CD78736-1B43-42D2-8BA4-BE08379467CC}">
      <dgm:prSet/>
      <dgm:spPr/>
      <dgm:t>
        <a:bodyPr/>
        <a:lstStyle/>
        <a:p>
          <a:endParaRPr lang="en-US"/>
        </a:p>
      </dgm:t>
    </dgm:pt>
    <dgm:pt modelId="{0DE68142-8468-4BFB-8D38-6D9A8F0E136D}" type="sibTrans" cxnId="{6CD78736-1B43-42D2-8BA4-BE08379467CC}">
      <dgm:prSet/>
      <dgm:spPr/>
      <dgm:t>
        <a:bodyPr/>
        <a:lstStyle/>
        <a:p>
          <a:endParaRPr lang="en-US"/>
        </a:p>
      </dgm:t>
    </dgm:pt>
    <dgm:pt modelId="{3F0F3289-A6AB-4E78-9163-617C7847902A}">
      <dgm:prSet/>
      <dgm:spPr/>
      <dgm:t>
        <a:bodyPr/>
        <a:lstStyle/>
        <a:p>
          <a:r>
            <a:rPr lang="en-US" dirty="0"/>
            <a:t>School staff reach out to parents in ways that encourage and enable them to be engaged in their children’s education </a:t>
          </a:r>
        </a:p>
      </dgm:t>
    </dgm:pt>
    <dgm:pt modelId="{2A3FD58E-4B62-41AD-B185-B87A1E77266D}" type="parTrans" cxnId="{FEE09FFE-11D1-44EE-90BB-90C397073CD2}">
      <dgm:prSet/>
      <dgm:spPr/>
      <dgm:t>
        <a:bodyPr/>
        <a:lstStyle/>
        <a:p>
          <a:endParaRPr lang="en-US"/>
        </a:p>
      </dgm:t>
    </dgm:pt>
    <dgm:pt modelId="{2259D725-70E1-457D-BF3C-4C1F31D9F488}" type="sibTrans" cxnId="{FEE09FFE-11D1-44EE-90BB-90C397073CD2}">
      <dgm:prSet/>
      <dgm:spPr/>
      <dgm:t>
        <a:bodyPr/>
        <a:lstStyle/>
        <a:p>
          <a:endParaRPr lang="en-US"/>
        </a:p>
      </dgm:t>
    </dgm:pt>
    <dgm:pt modelId="{4A5CD963-27D0-4BAD-B306-268238C1184A}">
      <dgm:prSet/>
      <dgm:spPr/>
      <dgm:t>
        <a:bodyPr/>
        <a:lstStyle/>
        <a:p>
          <a:r>
            <a:rPr lang="en-US" dirty="0"/>
            <a:t>Students want and expect their parents to be engaged</a:t>
          </a:r>
        </a:p>
      </dgm:t>
    </dgm:pt>
    <dgm:pt modelId="{30DD3B4A-FE0A-4E73-B061-36DACB44BB74}" type="parTrans" cxnId="{BE41A3EC-D841-4820-B23D-05A5574EEE67}">
      <dgm:prSet/>
      <dgm:spPr/>
      <dgm:t>
        <a:bodyPr/>
        <a:lstStyle/>
        <a:p>
          <a:endParaRPr lang="en-US"/>
        </a:p>
      </dgm:t>
    </dgm:pt>
    <dgm:pt modelId="{B0AFBD0C-4C05-4404-959B-E633921AFB4D}" type="sibTrans" cxnId="{BE41A3EC-D841-4820-B23D-05A5574EEE67}">
      <dgm:prSet/>
      <dgm:spPr/>
      <dgm:t>
        <a:bodyPr/>
        <a:lstStyle/>
        <a:p>
          <a:endParaRPr lang="en-US"/>
        </a:p>
      </dgm:t>
    </dgm:pt>
    <dgm:pt modelId="{B6216B24-583A-1E48-8549-77419FF39FC3}" type="pres">
      <dgm:prSet presAssocID="{E7CAE71E-9C3E-4E83-B745-CB8393CC2DB7}" presName="cycle" presStyleCnt="0">
        <dgm:presLayoutVars>
          <dgm:dir/>
          <dgm:resizeHandles val="exact"/>
        </dgm:presLayoutVars>
      </dgm:prSet>
      <dgm:spPr/>
    </dgm:pt>
    <dgm:pt modelId="{B93A342A-F0F6-DF49-9497-55536611B957}" type="pres">
      <dgm:prSet presAssocID="{93E7B72B-88A1-4047-B72A-75F0A6F4852F}" presName="dummy" presStyleCnt="0"/>
      <dgm:spPr/>
    </dgm:pt>
    <dgm:pt modelId="{854409BE-8298-3643-BD00-99014255CAF3}" type="pres">
      <dgm:prSet presAssocID="{93E7B72B-88A1-4047-B72A-75F0A6F4852F}" presName="node" presStyleLbl="revTx" presStyleIdx="0" presStyleCnt="4">
        <dgm:presLayoutVars>
          <dgm:bulletEnabled val="1"/>
        </dgm:presLayoutVars>
      </dgm:prSet>
      <dgm:spPr/>
    </dgm:pt>
    <dgm:pt modelId="{C9614E41-527E-B345-8722-83FA4BEDE405}" type="pres">
      <dgm:prSet presAssocID="{576C401C-943B-462F-9E72-7715FA915D2A}" presName="sibTrans" presStyleLbl="node1" presStyleIdx="0" presStyleCnt="4"/>
      <dgm:spPr/>
    </dgm:pt>
    <dgm:pt modelId="{EBB58A75-76A5-F040-BF14-2B0F9D5DE3E5}" type="pres">
      <dgm:prSet presAssocID="{A7929672-6750-46B5-87BB-DCBF85A4C28C}" presName="dummy" presStyleCnt="0"/>
      <dgm:spPr/>
    </dgm:pt>
    <dgm:pt modelId="{A71771A6-34AC-054D-920A-285418FEB78B}" type="pres">
      <dgm:prSet presAssocID="{A7929672-6750-46B5-87BB-DCBF85A4C28C}" presName="node" presStyleLbl="revTx" presStyleIdx="1" presStyleCnt="4">
        <dgm:presLayoutVars>
          <dgm:bulletEnabled val="1"/>
        </dgm:presLayoutVars>
      </dgm:prSet>
      <dgm:spPr/>
    </dgm:pt>
    <dgm:pt modelId="{7A06C83A-95B2-5B4C-A559-0B22479CAAEA}" type="pres">
      <dgm:prSet presAssocID="{0DE68142-8468-4BFB-8D38-6D9A8F0E136D}" presName="sibTrans" presStyleLbl="node1" presStyleIdx="1" presStyleCnt="4" custLinFactNeighborX="3728" custLinFactNeighborY="-33"/>
      <dgm:spPr/>
    </dgm:pt>
    <dgm:pt modelId="{AC61EA4B-D017-574F-AC3A-16293863297B}" type="pres">
      <dgm:prSet presAssocID="{3F0F3289-A6AB-4E78-9163-617C7847902A}" presName="dummy" presStyleCnt="0"/>
      <dgm:spPr/>
    </dgm:pt>
    <dgm:pt modelId="{CF7F1D1A-1C9D-BF4E-8D9D-6D4A9747275A}" type="pres">
      <dgm:prSet presAssocID="{3F0F3289-A6AB-4E78-9163-617C7847902A}" presName="node" presStyleLbl="revTx" presStyleIdx="2" presStyleCnt="4">
        <dgm:presLayoutVars>
          <dgm:bulletEnabled val="1"/>
        </dgm:presLayoutVars>
      </dgm:prSet>
      <dgm:spPr/>
    </dgm:pt>
    <dgm:pt modelId="{5C34D177-1114-E742-9959-4DBC8AE6FDA5}" type="pres">
      <dgm:prSet presAssocID="{2259D725-70E1-457D-BF3C-4C1F31D9F488}" presName="sibTrans" presStyleLbl="node1" presStyleIdx="2" presStyleCnt="4" custLinFactNeighborX="202" custLinFactNeighborY="-3839"/>
      <dgm:spPr/>
    </dgm:pt>
    <dgm:pt modelId="{984C4438-E652-FF40-AD64-16BE1A03A507}" type="pres">
      <dgm:prSet presAssocID="{4A5CD963-27D0-4BAD-B306-268238C1184A}" presName="dummy" presStyleCnt="0"/>
      <dgm:spPr/>
    </dgm:pt>
    <dgm:pt modelId="{85A66A73-0EDA-9D47-A958-1ED1FED1E403}" type="pres">
      <dgm:prSet presAssocID="{4A5CD963-27D0-4BAD-B306-268238C1184A}" presName="node" presStyleLbl="revTx" presStyleIdx="3" presStyleCnt="4">
        <dgm:presLayoutVars>
          <dgm:bulletEnabled val="1"/>
        </dgm:presLayoutVars>
      </dgm:prSet>
      <dgm:spPr/>
    </dgm:pt>
    <dgm:pt modelId="{A60D10B2-3F97-4A45-B3D8-EF8DD81DE6EB}" type="pres">
      <dgm:prSet presAssocID="{B0AFBD0C-4C05-4404-959B-E633921AFB4D}" presName="sibTrans" presStyleLbl="node1" presStyleIdx="3" presStyleCnt="4" custLinFactNeighborX="-808" custLinFactNeighborY="-33"/>
      <dgm:spPr/>
    </dgm:pt>
  </dgm:ptLst>
  <dgm:cxnLst>
    <dgm:cxn modelId="{A4C71D1E-E4D4-4E58-B4E0-311187613D0B}" srcId="{E7CAE71E-9C3E-4E83-B745-CB8393CC2DB7}" destId="{93E7B72B-88A1-4047-B72A-75F0A6F4852F}" srcOrd="0" destOrd="0" parTransId="{589E1ABC-C892-41F0-AEC8-99EDA53EEA60}" sibTransId="{576C401C-943B-462F-9E72-7715FA915D2A}"/>
    <dgm:cxn modelId="{CF32ED26-8AD0-4640-B765-622E85DC0116}" type="presOf" srcId="{2259D725-70E1-457D-BF3C-4C1F31D9F488}" destId="{5C34D177-1114-E742-9959-4DBC8AE6FDA5}" srcOrd="0" destOrd="0" presId="urn:microsoft.com/office/officeart/2005/8/layout/cycle1"/>
    <dgm:cxn modelId="{273B962B-28E5-2E4D-897D-76E0CFEC433B}" type="presOf" srcId="{E7CAE71E-9C3E-4E83-B745-CB8393CC2DB7}" destId="{B6216B24-583A-1E48-8549-77419FF39FC3}" srcOrd="0" destOrd="0" presId="urn:microsoft.com/office/officeart/2005/8/layout/cycle1"/>
    <dgm:cxn modelId="{6CD78736-1B43-42D2-8BA4-BE08379467CC}" srcId="{E7CAE71E-9C3E-4E83-B745-CB8393CC2DB7}" destId="{A7929672-6750-46B5-87BB-DCBF85A4C28C}" srcOrd="1" destOrd="0" parTransId="{5A7AA84C-4CE0-4104-BE47-9A721E34DEB7}" sibTransId="{0DE68142-8468-4BFB-8D38-6D9A8F0E136D}"/>
    <dgm:cxn modelId="{DB6D344D-0D41-D04D-A0CF-A9FE14E28AD2}" type="presOf" srcId="{4A5CD963-27D0-4BAD-B306-268238C1184A}" destId="{85A66A73-0EDA-9D47-A958-1ED1FED1E403}" srcOrd="0" destOrd="0" presId="urn:microsoft.com/office/officeart/2005/8/layout/cycle1"/>
    <dgm:cxn modelId="{6C71E451-C192-D64B-A13A-3BFB9DFCA44C}" type="presOf" srcId="{A7929672-6750-46B5-87BB-DCBF85A4C28C}" destId="{A71771A6-34AC-054D-920A-285418FEB78B}" srcOrd="0" destOrd="0" presId="urn:microsoft.com/office/officeart/2005/8/layout/cycle1"/>
    <dgm:cxn modelId="{20E34C55-9317-914F-9C87-506A7F78B58A}" type="presOf" srcId="{B0AFBD0C-4C05-4404-959B-E633921AFB4D}" destId="{A60D10B2-3F97-4A45-B3D8-EF8DD81DE6EB}" srcOrd="0" destOrd="0" presId="urn:microsoft.com/office/officeart/2005/8/layout/cycle1"/>
    <dgm:cxn modelId="{C6DBF35A-118D-3841-A9CB-A6068AF400C3}" type="presOf" srcId="{3F0F3289-A6AB-4E78-9163-617C7847902A}" destId="{CF7F1D1A-1C9D-BF4E-8D9D-6D4A9747275A}" srcOrd="0" destOrd="0" presId="urn:microsoft.com/office/officeart/2005/8/layout/cycle1"/>
    <dgm:cxn modelId="{E976F4B3-4CBD-1C42-A8A3-DACE21BCDB2E}" type="presOf" srcId="{576C401C-943B-462F-9E72-7715FA915D2A}" destId="{C9614E41-527E-B345-8722-83FA4BEDE405}" srcOrd="0" destOrd="0" presId="urn:microsoft.com/office/officeart/2005/8/layout/cycle1"/>
    <dgm:cxn modelId="{805F45C7-80FE-4A44-8E5D-F91718590CC1}" type="presOf" srcId="{0DE68142-8468-4BFB-8D38-6D9A8F0E136D}" destId="{7A06C83A-95B2-5B4C-A559-0B22479CAAEA}" srcOrd="0" destOrd="0" presId="urn:microsoft.com/office/officeart/2005/8/layout/cycle1"/>
    <dgm:cxn modelId="{BE41A3EC-D841-4820-B23D-05A5574EEE67}" srcId="{E7CAE71E-9C3E-4E83-B745-CB8393CC2DB7}" destId="{4A5CD963-27D0-4BAD-B306-268238C1184A}" srcOrd="3" destOrd="0" parTransId="{30DD3B4A-FE0A-4E73-B061-36DACB44BB74}" sibTransId="{B0AFBD0C-4C05-4404-959B-E633921AFB4D}"/>
    <dgm:cxn modelId="{54A6C2FB-A7B8-2B43-9F46-ECF75820C75C}" type="presOf" srcId="{93E7B72B-88A1-4047-B72A-75F0A6F4852F}" destId="{854409BE-8298-3643-BD00-99014255CAF3}" srcOrd="0" destOrd="0" presId="urn:microsoft.com/office/officeart/2005/8/layout/cycle1"/>
    <dgm:cxn modelId="{FEE09FFE-11D1-44EE-90BB-90C397073CD2}" srcId="{E7CAE71E-9C3E-4E83-B745-CB8393CC2DB7}" destId="{3F0F3289-A6AB-4E78-9163-617C7847902A}" srcOrd="2" destOrd="0" parTransId="{2A3FD58E-4B62-41AD-B185-B87A1E77266D}" sibTransId="{2259D725-70E1-457D-BF3C-4C1F31D9F488}"/>
    <dgm:cxn modelId="{C175D012-45CB-2740-BDAC-442F49CBC75A}" type="presParOf" srcId="{B6216B24-583A-1E48-8549-77419FF39FC3}" destId="{B93A342A-F0F6-DF49-9497-55536611B957}" srcOrd="0" destOrd="0" presId="urn:microsoft.com/office/officeart/2005/8/layout/cycle1"/>
    <dgm:cxn modelId="{28A60AD1-6B37-7245-A023-CA15A5B4552F}" type="presParOf" srcId="{B6216B24-583A-1E48-8549-77419FF39FC3}" destId="{854409BE-8298-3643-BD00-99014255CAF3}" srcOrd="1" destOrd="0" presId="urn:microsoft.com/office/officeart/2005/8/layout/cycle1"/>
    <dgm:cxn modelId="{DDB96AF6-DB78-BD47-AB6D-1F9B85575D84}" type="presParOf" srcId="{B6216B24-583A-1E48-8549-77419FF39FC3}" destId="{C9614E41-527E-B345-8722-83FA4BEDE405}" srcOrd="2" destOrd="0" presId="urn:microsoft.com/office/officeart/2005/8/layout/cycle1"/>
    <dgm:cxn modelId="{6F7E8287-8BCE-A147-BA34-7CDF7D44BD89}" type="presParOf" srcId="{B6216B24-583A-1E48-8549-77419FF39FC3}" destId="{EBB58A75-76A5-F040-BF14-2B0F9D5DE3E5}" srcOrd="3" destOrd="0" presId="urn:microsoft.com/office/officeart/2005/8/layout/cycle1"/>
    <dgm:cxn modelId="{37863CB4-3F42-C341-9EC3-CCD4470D943A}" type="presParOf" srcId="{B6216B24-583A-1E48-8549-77419FF39FC3}" destId="{A71771A6-34AC-054D-920A-285418FEB78B}" srcOrd="4" destOrd="0" presId="urn:microsoft.com/office/officeart/2005/8/layout/cycle1"/>
    <dgm:cxn modelId="{151BC7CB-4053-254B-B112-DA0421F9A028}" type="presParOf" srcId="{B6216B24-583A-1E48-8549-77419FF39FC3}" destId="{7A06C83A-95B2-5B4C-A559-0B22479CAAEA}" srcOrd="5" destOrd="0" presId="urn:microsoft.com/office/officeart/2005/8/layout/cycle1"/>
    <dgm:cxn modelId="{B174717B-3C34-8442-9DA0-2AC70FD7F402}" type="presParOf" srcId="{B6216B24-583A-1E48-8549-77419FF39FC3}" destId="{AC61EA4B-D017-574F-AC3A-16293863297B}" srcOrd="6" destOrd="0" presId="urn:microsoft.com/office/officeart/2005/8/layout/cycle1"/>
    <dgm:cxn modelId="{A83729B5-BBF0-EE4B-9121-FFF027AAC9BD}" type="presParOf" srcId="{B6216B24-583A-1E48-8549-77419FF39FC3}" destId="{CF7F1D1A-1C9D-BF4E-8D9D-6D4A9747275A}" srcOrd="7" destOrd="0" presId="urn:microsoft.com/office/officeart/2005/8/layout/cycle1"/>
    <dgm:cxn modelId="{956E2D3D-2D29-064D-BF81-379749480DD8}" type="presParOf" srcId="{B6216B24-583A-1E48-8549-77419FF39FC3}" destId="{5C34D177-1114-E742-9959-4DBC8AE6FDA5}" srcOrd="8" destOrd="0" presId="urn:microsoft.com/office/officeart/2005/8/layout/cycle1"/>
    <dgm:cxn modelId="{9036772A-86DD-7F4A-9FA3-6B73176BAB4F}" type="presParOf" srcId="{B6216B24-583A-1E48-8549-77419FF39FC3}" destId="{984C4438-E652-FF40-AD64-16BE1A03A507}" srcOrd="9" destOrd="0" presId="urn:microsoft.com/office/officeart/2005/8/layout/cycle1"/>
    <dgm:cxn modelId="{1BA25FB6-3906-5B4C-8843-4F502463C3BD}" type="presParOf" srcId="{B6216B24-583A-1E48-8549-77419FF39FC3}" destId="{85A66A73-0EDA-9D47-A958-1ED1FED1E403}" srcOrd="10" destOrd="0" presId="urn:microsoft.com/office/officeart/2005/8/layout/cycle1"/>
    <dgm:cxn modelId="{2900088B-5B58-4749-89A1-4962BC7EF35D}" type="presParOf" srcId="{B6216B24-583A-1E48-8549-77419FF39FC3}" destId="{A60D10B2-3F97-4A45-B3D8-EF8DD81DE6EB}"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081CFC2-3F4A-F241-9092-2B5016E0F879}" type="doc">
      <dgm:prSet loTypeId="urn:microsoft.com/office/officeart/2009/3/layout/CircleRelationship" loCatId="" qsTypeId="urn:microsoft.com/office/officeart/2005/8/quickstyle/simple1" qsCatId="simple" csTypeId="urn:microsoft.com/office/officeart/2005/8/colors/accent5_2" csCatId="accent5" phldr="1"/>
      <dgm:spPr/>
      <dgm:t>
        <a:bodyPr/>
        <a:lstStyle/>
        <a:p>
          <a:endParaRPr lang="en-US"/>
        </a:p>
      </dgm:t>
    </dgm:pt>
    <dgm:pt modelId="{65F06479-BFDB-1340-A703-22B4DC890BB2}">
      <dgm:prSet phldrT="[Text]" custT="1"/>
      <dgm:spPr/>
      <dgm:t>
        <a:bodyPr/>
        <a:lstStyle/>
        <a:p>
          <a:r>
            <a:rPr lang="en-US" sz="1800" b="1" dirty="0">
              <a:latin typeface="Bangla MN" pitchFamily="2" charset="0"/>
              <a:cs typeface="Bangla MN" pitchFamily="2" charset="0"/>
            </a:rPr>
            <a:t>Ensure access to school-based mental health supports</a:t>
          </a:r>
          <a:endParaRPr lang="en-US" sz="1800" dirty="0">
            <a:latin typeface="Bangla MN" pitchFamily="2" charset="0"/>
            <a:cs typeface="Bangla MN" pitchFamily="2" charset="0"/>
          </a:endParaRPr>
        </a:p>
      </dgm:t>
    </dgm:pt>
    <dgm:pt modelId="{D86A98FE-ECA1-AE48-A050-62D857670D99}" type="parTrans" cxnId="{2D975AEC-B8E1-F04F-90A9-2D009F947242}">
      <dgm:prSet/>
      <dgm:spPr/>
      <dgm:t>
        <a:bodyPr/>
        <a:lstStyle/>
        <a:p>
          <a:endParaRPr lang="en-US">
            <a:latin typeface="Bangla MN" pitchFamily="2" charset="0"/>
            <a:cs typeface="Bangla MN" pitchFamily="2" charset="0"/>
          </a:endParaRPr>
        </a:p>
      </dgm:t>
    </dgm:pt>
    <dgm:pt modelId="{CC05AA7B-92F5-EC46-84C1-B9E1678EBCD9}" type="sibTrans" cxnId="{2D975AEC-B8E1-F04F-90A9-2D009F947242}">
      <dgm:prSet/>
      <dgm:spPr/>
      <dgm:t>
        <a:bodyPr/>
        <a:lstStyle/>
        <a:p>
          <a:endParaRPr lang="en-US">
            <a:latin typeface="Bangla MN" pitchFamily="2" charset="0"/>
            <a:cs typeface="Bangla MN" pitchFamily="2" charset="0"/>
          </a:endParaRPr>
        </a:p>
      </dgm:t>
    </dgm:pt>
    <dgm:pt modelId="{2FC5FAE2-9270-BD47-9A79-74E4F4895187}">
      <dgm:prSet phldrT="[Text]" custT="1"/>
      <dgm:spPr/>
      <dgm:t>
        <a:bodyPr/>
        <a:lstStyle/>
        <a:p>
          <a:pPr>
            <a:buNone/>
          </a:pPr>
          <a:r>
            <a:rPr lang="en-US" sz="1400" dirty="0">
              <a:latin typeface="Bangla MN" pitchFamily="2" charset="0"/>
              <a:cs typeface="Bangla MN" pitchFamily="2" charset="0"/>
            </a:rPr>
            <a:t>Do the parents know who the School-based mental health </a:t>
          </a:r>
          <a:br>
            <a:rPr lang="en-US" sz="1400" dirty="0">
              <a:latin typeface="Bangla MN" pitchFamily="2" charset="0"/>
              <a:cs typeface="Bangla MN" pitchFamily="2" charset="0"/>
            </a:rPr>
          </a:br>
          <a:r>
            <a:rPr lang="en-US" sz="1400" dirty="0">
              <a:latin typeface="Bangla MN" pitchFamily="2" charset="0"/>
              <a:cs typeface="Bangla MN" pitchFamily="2" charset="0"/>
            </a:rPr>
            <a:t>staff are?</a:t>
          </a:r>
        </a:p>
      </dgm:t>
    </dgm:pt>
    <dgm:pt modelId="{623BF4C7-5600-E046-BDC7-E898146F21AD}" type="parTrans" cxnId="{630959A9-E8F0-1947-BDE0-B513AFDED203}">
      <dgm:prSet/>
      <dgm:spPr/>
      <dgm:t>
        <a:bodyPr/>
        <a:lstStyle/>
        <a:p>
          <a:endParaRPr lang="en-US">
            <a:latin typeface="Bangla MN" pitchFamily="2" charset="0"/>
            <a:cs typeface="Bangla MN" pitchFamily="2" charset="0"/>
          </a:endParaRPr>
        </a:p>
      </dgm:t>
    </dgm:pt>
    <dgm:pt modelId="{082DA1DD-E2D1-FF4D-8ABD-F736FEE8828C}" type="sibTrans" cxnId="{630959A9-E8F0-1947-BDE0-B513AFDED203}">
      <dgm:prSet/>
      <dgm:spPr/>
      <dgm:t>
        <a:bodyPr/>
        <a:lstStyle/>
        <a:p>
          <a:endParaRPr lang="en-US">
            <a:latin typeface="Bangla MN" pitchFamily="2" charset="0"/>
            <a:cs typeface="Bangla MN" pitchFamily="2" charset="0"/>
          </a:endParaRPr>
        </a:p>
      </dgm:t>
    </dgm:pt>
    <dgm:pt modelId="{D2702235-FF74-EE4E-9DDC-0F8BF34CE2D5}">
      <dgm:prSet phldrT="[Text]" custT="1"/>
      <dgm:spPr/>
      <dgm:t>
        <a:bodyPr/>
        <a:lstStyle/>
        <a:p>
          <a:pPr>
            <a:buNone/>
          </a:pPr>
          <a:r>
            <a:rPr lang="en-US" sz="1400" b="1" dirty="0">
              <a:latin typeface="Bangla MN" pitchFamily="2" charset="0"/>
              <a:cs typeface="Bangla MN" pitchFamily="2" charset="0"/>
            </a:rPr>
            <a:t>Resources, access…what does this mean?</a:t>
          </a:r>
          <a:endParaRPr lang="en-US" sz="1400" dirty="0">
            <a:latin typeface="Bangla MN" pitchFamily="2" charset="0"/>
            <a:cs typeface="Bangla MN" pitchFamily="2" charset="0"/>
          </a:endParaRPr>
        </a:p>
      </dgm:t>
    </dgm:pt>
    <dgm:pt modelId="{43AC40F6-EBDB-9F49-8C0F-9674BFEF3C81}" type="parTrans" cxnId="{782AFB8D-E414-304F-B81F-8D3911AD89FC}">
      <dgm:prSet/>
      <dgm:spPr/>
      <dgm:t>
        <a:bodyPr/>
        <a:lstStyle/>
        <a:p>
          <a:endParaRPr lang="en-US">
            <a:latin typeface="Bangla MN" pitchFamily="2" charset="0"/>
            <a:cs typeface="Bangla MN" pitchFamily="2" charset="0"/>
          </a:endParaRPr>
        </a:p>
      </dgm:t>
    </dgm:pt>
    <dgm:pt modelId="{68BD6299-01DC-DA4F-9882-7A9BD2ADD906}" type="sibTrans" cxnId="{782AFB8D-E414-304F-B81F-8D3911AD89FC}">
      <dgm:prSet/>
      <dgm:spPr/>
      <dgm:t>
        <a:bodyPr/>
        <a:lstStyle/>
        <a:p>
          <a:endParaRPr lang="en-US">
            <a:latin typeface="Bangla MN" pitchFamily="2" charset="0"/>
            <a:cs typeface="Bangla MN" pitchFamily="2" charset="0"/>
          </a:endParaRPr>
        </a:p>
      </dgm:t>
    </dgm:pt>
    <dgm:pt modelId="{338E7C4F-0BE0-644B-98A6-21032392B1BB}">
      <dgm:prSet phldrT="[Text]"/>
      <dgm:spPr/>
      <dgm:t>
        <a:bodyPr/>
        <a:lstStyle/>
        <a:p>
          <a:pPr>
            <a:buNone/>
          </a:pPr>
          <a:endParaRPr lang="en-US" dirty="0">
            <a:latin typeface="Bangla MN" pitchFamily="2" charset="0"/>
            <a:cs typeface="Bangla MN" pitchFamily="2" charset="0"/>
          </a:endParaRPr>
        </a:p>
      </dgm:t>
    </dgm:pt>
    <dgm:pt modelId="{9F8C1552-3EB5-7A41-B9FC-4799704D14E2}" type="parTrans" cxnId="{7DE871DB-9DF7-EE4B-AFF2-FAB32D45620E}">
      <dgm:prSet/>
      <dgm:spPr/>
      <dgm:t>
        <a:bodyPr/>
        <a:lstStyle/>
        <a:p>
          <a:endParaRPr lang="en-US">
            <a:latin typeface="Bangla MN" pitchFamily="2" charset="0"/>
            <a:cs typeface="Bangla MN" pitchFamily="2" charset="0"/>
          </a:endParaRPr>
        </a:p>
      </dgm:t>
    </dgm:pt>
    <dgm:pt modelId="{A68C065E-D45D-AA45-842F-89EE2D641B72}" type="sibTrans" cxnId="{7DE871DB-9DF7-EE4B-AFF2-FAB32D45620E}">
      <dgm:prSet/>
      <dgm:spPr/>
      <dgm:t>
        <a:bodyPr/>
        <a:lstStyle/>
        <a:p>
          <a:endParaRPr lang="en-US">
            <a:latin typeface="Bangla MN" pitchFamily="2" charset="0"/>
            <a:cs typeface="Bangla MN" pitchFamily="2" charset="0"/>
          </a:endParaRPr>
        </a:p>
      </dgm:t>
    </dgm:pt>
    <dgm:pt modelId="{83889587-A1D4-144E-B742-2B64236447BC}" type="pres">
      <dgm:prSet presAssocID="{C081CFC2-3F4A-F241-9092-2B5016E0F879}" presName="Name0" presStyleCnt="0">
        <dgm:presLayoutVars>
          <dgm:chMax val="1"/>
          <dgm:chPref val="1"/>
        </dgm:presLayoutVars>
      </dgm:prSet>
      <dgm:spPr/>
    </dgm:pt>
    <dgm:pt modelId="{826D6419-24EF-B34C-AC37-6BC1BE4F6DD0}" type="pres">
      <dgm:prSet presAssocID="{65F06479-BFDB-1340-A703-22B4DC890BB2}" presName="Parent" presStyleLbl="node0" presStyleIdx="0" presStyleCnt="1" custLinFactNeighborX="-52302" custLinFactNeighborY="1314">
        <dgm:presLayoutVars>
          <dgm:chMax val="5"/>
          <dgm:chPref val="5"/>
        </dgm:presLayoutVars>
      </dgm:prSet>
      <dgm:spPr/>
    </dgm:pt>
    <dgm:pt modelId="{542D59C8-F91F-0141-9B97-2274A3F2A8DF}" type="pres">
      <dgm:prSet presAssocID="{65F06479-BFDB-1340-A703-22B4DC890BB2}" presName="Accent1" presStyleLbl="node1" presStyleIdx="0" presStyleCnt="13" custLinFactX="-450089" custLinFactNeighborX="-500000" custLinFactNeighborY="96901"/>
      <dgm:spPr/>
    </dgm:pt>
    <dgm:pt modelId="{1A91B35E-B768-2347-8E06-2ADB8875005E}" type="pres">
      <dgm:prSet presAssocID="{65F06479-BFDB-1340-A703-22B4DC890BB2}" presName="Accent2" presStyleLbl="node1" presStyleIdx="1" presStyleCnt="13"/>
      <dgm:spPr/>
    </dgm:pt>
    <dgm:pt modelId="{3E3CAF67-E375-524F-B631-34C41F2D6E58}" type="pres">
      <dgm:prSet presAssocID="{65F06479-BFDB-1340-A703-22B4DC890BB2}" presName="Accent3" presStyleLbl="node1" presStyleIdx="2" presStyleCnt="13"/>
      <dgm:spPr/>
    </dgm:pt>
    <dgm:pt modelId="{6EEA1C03-2AAA-DA42-9905-2F8BB5DF661E}" type="pres">
      <dgm:prSet presAssocID="{65F06479-BFDB-1340-A703-22B4DC890BB2}" presName="Accent4" presStyleLbl="node1" presStyleIdx="3" presStyleCnt="13"/>
      <dgm:spPr/>
    </dgm:pt>
    <dgm:pt modelId="{564318CD-552B-6C40-AFFF-78F6EBCD1426}" type="pres">
      <dgm:prSet presAssocID="{65F06479-BFDB-1340-A703-22B4DC890BB2}" presName="Accent5" presStyleLbl="node1" presStyleIdx="4" presStyleCnt="13" custLinFactX="661092" custLinFactY="-30435" custLinFactNeighborX="700000" custLinFactNeighborY="-100000"/>
      <dgm:spPr/>
    </dgm:pt>
    <dgm:pt modelId="{8CDFA760-7485-B843-BCBE-CAFC67C9EF2E}" type="pres">
      <dgm:prSet presAssocID="{65F06479-BFDB-1340-A703-22B4DC890BB2}" presName="Accent6" presStyleLbl="node1" presStyleIdx="5" presStyleCnt="13" custLinFactY="218479" custLinFactNeighborX="42432" custLinFactNeighborY="300000"/>
      <dgm:spPr/>
    </dgm:pt>
    <dgm:pt modelId="{28382762-6DA5-E644-9086-DF861375A689}" type="pres">
      <dgm:prSet presAssocID="{2FC5FAE2-9270-BD47-9A79-74E4F4895187}" presName="Child1" presStyleLbl="node1" presStyleIdx="6" presStyleCnt="13" custScaleX="165050" custScaleY="165050" custLinFactX="100000" custLinFactNeighborX="156454" custLinFactNeighborY="-20781">
        <dgm:presLayoutVars>
          <dgm:chMax val="0"/>
          <dgm:chPref val="0"/>
        </dgm:presLayoutVars>
      </dgm:prSet>
      <dgm:spPr/>
    </dgm:pt>
    <dgm:pt modelId="{8D03580E-8847-FE48-85A0-096EEAB3EBD3}" type="pres">
      <dgm:prSet presAssocID="{2FC5FAE2-9270-BD47-9A79-74E4F4895187}" presName="Accent7" presStyleCnt="0"/>
      <dgm:spPr/>
    </dgm:pt>
    <dgm:pt modelId="{1681DBE1-B475-F44A-8753-68A51FE2A27D}" type="pres">
      <dgm:prSet presAssocID="{2FC5FAE2-9270-BD47-9A79-74E4F4895187}" presName="AccentHold1" presStyleLbl="node1" presStyleIdx="7" presStyleCnt="13"/>
      <dgm:spPr/>
    </dgm:pt>
    <dgm:pt modelId="{6B8379DB-4B21-D24E-840A-A44AA225DF59}" type="pres">
      <dgm:prSet presAssocID="{2FC5FAE2-9270-BD47-9A79-74E4F4895187}" presName="Accent8" presStyleCnt="0"/>
      <dgm:spPr/>
    </dgm:pt>
    <dgm:pt modelId="{B4CF6BBF-76A1-1D4E-A23B-094B858C1FD2}" type="pres">
      <dgm:prSet presAssocID="{2FC5FAE2-9270-BD47-9A79-74E4F4895187}" presName="AccentHold2" presStyleLbl="node1" presStyleIdx="8" presStyleCnt="13" custLinFactX="200000" custLinFactNeighborX="278515" custLinFactNeighborY="-8398"/>
      <dgm:spPr/>
    </dgm:pt>
    <dgm:pt modelId="{380BD449-A651-3C46-8E3C-DA770D7AF5E2}" type="pres">
      <dgm:prSet presAssocID="{D2702235-FF74-EE4E-9DDC-0F8BF34CE2D5}" presName="Child2" presStyleLbl="node1" presStyleIdx="9" presStyleCnt="13" custScaleX="162205" custScaleY="162205" custLinFactY="40383" custLinFactNeighborX="5530" custLinFactNeighborY="100000">
        <dgm:presLayoutVars>
          <dgm:chMax val="0"/>
          <dgm:chPref val="0"/>
        </dgm:presLayoutVars>
      </dgm:prSet>
      <dgm:spPr/>
    </dgm:pt>
    <dgm:pt modelId="{23FBE895-E169-2945-8865-DAE54BCD57EC}" type="pres">
      <dgm:prSet presAssocID="{D2702235-FF74-EE4E-9DDC-0F8BF34CE2D5}" presName="Accent9" presStyleCnt="0"/>
      <dgm:spPr/>
    </dgm:pt>
    <dgm:pt modelId="{D65EC803-F57A-8F43-B2EE-757D7DCBE51A}" type="pres">
      <dgm:prSet presAssocID="{D2702235-FF74-EE4E-9DDC-0F8BF34CE2D5}" presName="AccentHold1" presStyleLbl="node1" presStyleIdx="10" presStyleCnt="13" custLinFactX="-140330" custLinFactY="100000" custLinFactNeighborX="-200000" custLinFactNeighborY="188340"/>
      <dgm:spPr/>
    </dgm:pt>
    <dgm:pt modelId="{97B1A055-B2F9-D94E-8F3B-F3DC93466393}" type="pres">
      <dgm:prSet presAssocID="{D2702235-FF74-EE4E-9DDC-0F8BF34CE2D5}" presName="Accent10" presStyleCnt="0"/>
      <dgm:spPr/>
    </dgm:pt>
    <dgm:pt modelId="{F6D21FBA-2305-B94F-B348-1B4B89E60B6A}" type="pres">
      <dgm:prSet presAssocID="{D2702235-FF74-EE4E-9DDC-0F8BF34CE2D5}" presName="AccentHold2" presStyleLbl="node1" presStyleIdx="11" presStyleCnt="13"/>
      <dgm:spPr/>
    </dgm:pt>
    <dgm:pt modelId="{E6E715BA-7EA1-664D-849A-7C1F5F4CD4DB}" type="pres">
      <dgm:prSet presAssocID="{D2702235-FF74-EE4E-9DDC-0F8BF34CE2D5}" presName="Accent11" presStyleCnt="0"/>
      <dgm:spPr/>
    </dgm:pt>
    <dgm:pt modelId="{FB6B76E2-E303-2B44-9429-6CD747F5E7D4}" type="pres">
      <dgm:prSet presAssocID="{D2702235-FF74-EE4E-9DDC-0F8BF34CE2D5}" presName="AccentHold3" presStyleLbl="node1" presStyleIdx="12" presStyleCnt="13"/>
      <dgm:spPr/>
    </dgm:pt>
  </dgm:ptLst>
  <dgm:cxnLst>
    <dgm:cxn modelId="{A6CD3172-2EE1-F74A-BCE5-AF8094C6C08C}" type="presOf" srcId="{D2702235-FF74-EE4E-9DDC-0F8BF34CE2D5}" destId="{380BD449-A651-3C46-8E3C-DA770D7AF5E2}" srcOrd="0" destOrd="0" presId="urn:microsoft.com/office/officeart/2009/3/layout/CircleRelationship"/>
    <dgm:cxn modelId="{782AFB8D-E414-304F-B81F-8D3911AD89FC}" srcId="{65F06479-BFDB-1340-A703-22B4DC890BB2}" destId="{D2702235-FF74-EE4E-9DDC-0F8BF34CE2D5}" srcOrd="1" destOrd="0" parTransId="{43AC40F6-EBDB-9F49-8C0F-9674BFEF3C81}" sibTransId="{68BD6299-01DC-DA4F-9882-7A9BD2ADD906}"/>
    <dgm:cxn modelId="{BD6FA893-E263-2D4E-A335-55024BA4BEB6}" type="presOf" srcId="{2FC5FAE2-9270-BD47-9A79-74E4F4895187}" destId="{28382762-6DA5-E644-9086-DF861375A689}" srcOrd="0" destOrd="0" presId="urn:microsoft.com/office/officeart/2009/3/layout/CircleRelationship"/>
    <dgm:cxn modelId="{630959A9-E8F0-1947-BDE0-B513AFDED203}" srcId="{65F06479-BFDB-1340-A703-22B4DC890BB2}" destId="{2FC5FAE2-9270-BD47-9A79-74E4F4895187}" srcOrd="0" destOrd="0" parTransId="{623BF4C7-5600-E046-BDC7-E898146F21AD}" sibTransId="{082DA1DD-E2D1-FF4D-8ABD-F736FEE8828C}"/>
    <dgm:cxn modelId="{7DE871DB-9DF7-EE4B-AFF2-FAB32D45620E}" srcId="{C081CFC2-3F4A-F241-9092-2B5016E0F879}" destId="{338E7C4F-0BE0-644B-98A6-21032392B1BB}" srcOrd="1" destOrd="0" parTransId="{9F8C1552-3EB5-7A41-B9FC-4799704D14E2}" sibTransId="{A68C065E-D45D-AA45-842F-89EE2D641B72}"/>
    <dgm:cxn modelId="{EF7960DE-30E9-8043-82DC-B8E7B8F3DF2C}" type="presOf" srcId="{C081CFC2-3F4A-F241-9092-2B5016E0F879}" destId="{83889587-A1D4-144E-B742-2B64236447BC}" srcOrd="0" destOrd="0" presId="urn:microsoft.com/office/officeart/2009/3/layout/CircleRelationship"/>
    <dgm:cxn modelId="{2D975AEC-B8E1-F04F-90A9-2D009F947242}" srcId="{C081CFC2-3F4A-F241-9092-2B5016E0F879}" destId="{65F06479-BFDB-1340-A703-22B4DC890BB2}" srcOrd="0" destOrd="0" parTransId="{D86A98FE-ECA1-AE48-A050-62D857670D99}" sibTransId="{CC05AA7B-92F5-EC46-84C1-B9E1678EBCD9}"/>
    <dgm:cxn modelId="{055867FF-AFA3-C844-BBEE-BB10A5715A4D}" type="presOf" srcId="{65F06479-BFDB-1340-A703-22B4DC890BB2}" destId="{826D6419-24EF-B34C-AC37-6BC1BE4F6DD0}" srcOrd="0" destOrd="0" presId="urn:microsoft.com/office/officeart/2009/3/layout/CircleRelationship"/>
    <dgm:cxn modelId="{F31BD853-EEBC-434D-9C92-1F3903FFFCF6}" type="presParOf" srcId="{83889587-A1D4-144E-B742-2B64236447BC}" destId="{826D6419-24EF-B34C-AC37-6BC1BE4F6DD0}" srcOrd="0" destOrd="0" presId="urn:microsoft.com/office/officeart/2009/3/layout/CircleRelationship"/>
    <dgm:cxn modelId="{CFA74CED-1A19-4147-BE2B-DD5243C62007}" type="presParOf" srcId="{83889587-A1D4-144E-B742-2B64236447BC}" destId="{542D59C8-F91F-0141-9B97-2274A3F2A8DF}" srcOrd="1" destOrd="0" presId="urn:microsoft.com/office/officeart/2009/3/layout/CircleRelationship"/>
    <dgm:cxn modelId="{0AB92B5C-3065-F844-86BC-25426B85F2C6}" type="presParOf" srcId="{83889587-A1D4-144E-B742-2B64236447BC}" destId="{1A91B35E-B768-2347-8E06-2ADB8875005E}" srcOrd="2" destOrd="0" presId="urn:microsoft.com/office/officeart/2009/3/layout/CircleRelationship"/>
    <dgm:cxn modelId="{DA14477C-8E52-DD4E-B90A-4BF8194AF5D1}" type="presParOf" srcId="{83889587-A1D4-144E-B742-2B64236447BC}" destId="{3E3CAF67-E375-524F-B631-34C41F2D6E58}" srcOrd="3" destOrd="0" presId="urn:microsoft.com/office/officeart/2009/3/layout/CircleRelationship"/>
    <dgm:cxn modelId="{F1D43DD7-3F02-3F48-BAED-C1B5CC971163}" type="presParOf" srcId="{83889587-A1D4-144E-B742-2B64236447BC}" destId="{6EEA1C03-2AAA-DA42-9905-2F8BB5DF661E}" srcOrd="4" destOrd="0" presId="urn:microsoft.com/office/officeart/2009/3/layout/CircleRelationship"/>
    <dgm:cxn modelId="{FCEAFC64-F331-9948-A915-B0D98A22CA9D}" type="presParOf" srcId="{83889587-A1D4-144E-B742-2B64236447BC}" destId="{564318CD-552B-6C40-AFFF-78F6EBCD1426}" srcOrd="5" destOrd="0" presId="urn:microsoft.com/office/officeart/2009/3/layout/CircleRelationship"/>
    <dgm:cxn modelId="{56ED8224-A9D5-7749-A982-B19165C93A8E}" type="presParOf" srcId="{83889587-A1D4-144E-B742-2B64236447BC}" destId="{8CDFA760-7485-B843-BCBE-CAFC67C9EF2E}" srcOrd="6" destOrd="0" presId="urn:microsoft.com/office/officeart/2009/3/layout/CircleRelationship"/>
    <dgm:cxn modelId="{D8C1E2E2-B444-8243-95C1-68CC4E3FC22B}" type="presParOf" srcId="{83889587-A1D4-144E-B742-2B64236447BC}" destId="{28382762-6DA5-E644-9086-DF861375A689}" srcOrd="7" destOrd="0" presId="urn:microsoft.com/office/officeart/2009/3/layout/CircleRelationship"/>
    <dgm:cxn modelId="{F05655DF-2107-8144-85B9-2FCFEC9991AC}" type="presParOf" srcId="{83889587-A1D4-144E-B742-2B64236447BC}" destId="{8D03580E-8847-FE48-85A0-096EEAB3EBD3}" srcOrd="8" destOrd="0" presId="urn:microsoft.com/office/officeart/2009/3/layout/CircleRelationship"/>
    <dgm:cxn modelId="{744255FF-A018-6040-A233-57BD6D7DF731}" type="presParOf" srcId="{8D03580E-8847-FE48-85A0-096EEAB3EBD3}" destId="{1681DBE1-B475-F44A-8753-68A51FE2A27D}" srcOrd="0" destOrd="0" presId="urn:microsoft.com/office/officeart/2009/3/layout/CircleRelationship"/>
    <dgm:cxn modelId="{821E12CF-6C7C-014C-8D7A-46F6F9A1D40A}" type="presParOf" srcId="{83889587-A1D4-144E-B742-2B64236447BC}" destId="{6B8379DB-4B21-D24E-840A-A44AA225DF59}" srcOrd="9" destOrd="0" presId="urn:microsoft.com/office/officeart/2009/3/layout/CircleRelationship"/>
    <dgm:cxn modelId="{BDB7B776-1115-D040-8B9F-DCDDC1733351}" type="presParOf" srcId="{6B8379DB-4B21-D24E-840A-A44AA225DF59}" destId="{B4CF6BBF-76A1-1D4E-A23B-094B858C1FD2}" srcOrd="0" destOrd="0" presId="urn:microsoft.com/office/officeart/2009/3/layout/CircleRelationship"/>
    <dgm:cxn modelId="{1DAC2E21-FE08-A445-BCA7-53FC377D86B6}" type="presParOf" srcId="{83889587-A1D4-144E-B742-2B64236447BC}" destId="{380BD449-A651-3C46-8E3C-DA770D7AF5E2}" srcOrd="10" destOrd="0" presId="urn:microsoft.com/office/officeart/2009/3/layout/CircleRelationship"/>
    <dgm:cxn modelId="{0605061C-ACE1-2E46-941F-A71A0DDB6C7D}" type="presParOf" srcId="{83889587-A1D4-144E-B742-2B64236447BC}" destId="{23FBE895-E169-2945-8865-DAE54BCD57EC}" srcOrd="11" destOrd="0" presId="urn:microsoft.com/office/officeart/2009/3/layout/CircleRelationship"/>
    <dgm:cxn modelId="{E3D29CF3-11CC-BC4C-B41C-26E93F273D26}" type="presParOf" srcId="{23FBE895-E169-2945-8865-DAE54BCD57EC}" destId="{D65EC803-F57A-8F43-B2EE-757D7DCBE51A}" srcOrd="0" destOrd="0" presId="urn:microsoft.com/office/officeart/2009/3/layout/CircleRelationship"/>
    <dgm:cxn modelId="{9BF5415C-F607-7845-A759-179F6151EAE0}" type="presParOf" srcId="{83889587-A1D4-144E-B742-2B64236447BC}" destId="{97B1A055-B2F9-D94E-8F3B-F3DC93466393}" srcOrd="12" destOrd="0" presId="urn:microsoft.com/office/officeart/2009/3/layout/CircleRelationship"/>
    <dgm:cxn modelId="{FAA7CE76-44CB-D54D-BE89-5AEB7114C90A}" type="presParOf" srcId="{97B1A055-B2F9-D94E-8F3B-F3DC93466393}" destId="{F6D21FBA-2305-B94F-B348-1B4B89E60B6A}" srcOrd="0" destOrd="0" presId="urn:microsoft.com/office/officeart/2009/3/layout/CircleRelationship"/>
    <dgm:cxn modelId="{033CBD74-C6AA-F84F-903E-AFAD10A9674A}" type="presParOf" srcId="{83889587-A1D4-144E-B742-2B64236447BC}" destId="{E6E715BA-7EA1-664D-849A-7C1F5F4CD4DB}" srcOrd="13" destOrd="0" presId="urn:microsoft.com/office/officeart/2009/3/layout/CircleRelationship"/>
    <dgm:cxn modelId="{46C052EB-BA86-AA43-97D8-8DA79290125E}" type="presParOf" srcId="{E6E715BA-7EA1-664D-849A-7C1F5F4CD4DB}" destId="{FB6B76E2-E303-2B44-9429-6CD747F5E7D4}"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28E1345-5990-4293-8AD4-943B61FB3666}"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09144EBB-C969-4A2A-A396-6B05B21DDE9A}">
      <dgm:prSet/>
      <dgm:spPr/>
      <dgm:t>
        <a:bodyPr/>
        <a:lstStyle/>
        <a:p>
          <a:pPr>
            <a:defRPr cap="all"/>
          </a:pPr>
          <a:r>
            <a:rPr lang="en-US" dirty="0">
              <a:latin typeface="Bangla MN" pitchFamily="2" charset="0"/>
              <a:cs typeface="Bangla MN" pitchFamily="2" charset="0"/>
            </a:rPr>
            <a:t>Social Media</a:t>
          </a:r>
        </a:p>
      </dgm:t>
    </dgm:pt>
    <dgm:pt modelId="{A182C757-A4C9-451C-9A5F-E568B7758776}" type="parTrans" cxnId="{394EA1F8-8ECB-4559-A111-A0BCEF861285}">
      <dgm:prSet/>
      <dgm:spPr/>
      <dgm:t>
        <a:bodyPr/>
        <a:lstStyle/>
        <a:p>
          <a:endParaRPr lang="en-US">
            <a:latin typeface="Bangla MN" pitchFamily="2" charset="0"/>
            <a:cs typeface="Bangla MN" pitchFamily="2" charset="0"/>
          </a:endParaRPr>
        </a:p>
      </dgm:t>
    </dgm:pt>
    <dgm:pt modelId="{BB6E55C7-9731-4406-97CC-70828045D6EA}" type="sibTrans" cxnId="{394EA1F8-8ECB-4559-A111-A0BCEF861285}">
      <dgm:prSet/>
      <dgm:spPr/>
      <dgm:t>
        <a:bodyPr/>
        <a:lstStyle/>
        <a:p>
          <a:endParaRPr lang="en-US">
            <a:latin typeface="Bangla MN" pitchFamily="2" charset="0"/>
            <a:cs typeface="Bangla MN" pitchFamily="2" charset="0"/>
          </a:endParaRPr>
        </a:p>
      </dgm:t>
    </dgm:pt>
    <dgm:pt modelId="{324797B8-9C5E-4D34-A875-4E78066A4A22}">
      <dgm:prSet/>
      <dgm:spPr/>
      <dgm:t>
        <a:bodyPr/>
        <a:lstStyle/>
        <a:p>
          <a:pPr>
            <a:defRPr cap="all"/>
          </a:pPr>
          <a:r>
            <a:rPr lang="en-US" dirty="0">
              <a:latin typeface="Bangla MN" pitchFamily="2" charset="0"/>
              <a:cs typeface="Bangla MN" pitchFamily="2" charset="0"/>
            </a:rPr>
            <a:t>Schools Website</a:t>
          </a:r>
        </a:p>
      </dgm:t>
    </dgm:pt>
    <dgm:pt modelId="{2772DB1F-536A-4AE0-8D94-71908A82C421}" type="parTrans" cxnId="{5EFCC411-25AA-4C44-BC1D-52BE4B852BF1}">
      <dgm:prSet/>
      <dgm:spPr/>
      <dgm:t>
        <a:bodyPr/>
        <a:lstStyle/>
        <a:p>
          <a:endParaRPr lang="en-US">
            <a:latin typeface="Bangla MN" pitchFamily="2" charset="0"/>
            <a:cs typeface="Bangla MN" pitchFamily="2" charset="0"/>
          </a:endParaRPr>
        </a:p>
      </dgm:t>
    </dgm:pt>
    <dgm:pt modelId="{955A3B14-5FEE-4EC8-9E67-BF9BEA77FC7B}" type="sibTrans" cxnId="{5EFCC411-25AA-4C44-BC1D-52BE4B852BF1}">
      <dgm:prSet/>
      <dgm:spPr/>
      <dgm:t>
        <a:bodyPr/>
        <a:lstStyle/>
        <a:p>
          <a:endParaRPr lang="en-US">
            <a:latin typeface="Bangla MN" pitchFamily="2" charset="0"/>
            <a:cs typeface="Bangla MN" pitchFamily="2" charset="0"/>
          </a:endParaRPr>
        </a:p>
      </dgm:t>
    </dgm:pt>
    <dgm:pt modelId="{E0E7FC53-8E72-49C8-9D15-78D6B7595490}">
      <dgm:prSet/>
      <dgm:spPr/>
      <dgm:t>
        <a:bodyPr/>
        <a:lstStyle/>
        <a:p>
          <a:pPr>
            <a:defRPr cap="all"/>
          </a:pPr>
          <a:r>
            <a:rPr lang="en-US" dirty="0">
              <a:latin typeface="Bangla MN" pitchFamily="2" charset="0"/>
              <a:cs typeface="Bangla MN" pitchFamily="2" charset="0"/>
            </a:rPr>
            <a:t>Campus</a:t>
          </a:r>
        </a:p>
      </dgm:t>
    </dgm:pt>
    <dgm:pt modelId="{9D15492B-6C6D-4775-998C-3F671D696C4F}" type="parTrans" cxnId="{B9DC7BBB-179E-4D76-95DD-9A69C4AB33CB}">
      <dgm:prSet/>
      <dgm:spPr/>
      <dgm:t>
        <a:bodyPr/>
        <a:lstStyle/>
        <a:p>
          <a:endParaRPr lang="en-US">
            <a:latin typeface="Bangla MN" pitchFamily="2" charset="0"/>
            <a:cs typeface="Bangla MN" pitchFamily="2" charset="0"/>
          </a:endParaRPr>
        </a:p>
      </dgm:t>
    </dgm:pt>
    <dgm:pt modelId="{CAD64B21-26A1-4DA0-B309-A9C75A02281C}" type="sibTrans" cxnId="{B9DC7BBB-179E-4D76-95DD-9A69C4AB33CB}">
      <dgm:prSet/>
      <dgm:spPr/>
      <dgm:t>
        <a:bodyPr/>
        <a:lstStyle/>
        <a:p>
          <a:endParaRPr lang="en-US">
            <a:latin typeface="Bangla MN" pitchFamily="2" charset="0"/>
            <a:cs typeface="Bangla MN" pitchFamily="2" charset="0"/>
          </a:endParaRPr>
        </a:p>
      </dgm:t>
    </dgm:pt>
    <dgm:pt modelId="{CF12EC14-9156-4D0D-9383-8AA708EC736F}">
      <dgm:prSet/>
      <dgm:spPr/>
      <dgm:t>
        <a:bodyPr/>
        <a:lstStyle/>
        <a:p>
          <a:pPr>
            <a:defRPr cap="all"/>
          </a:pPr>
          <a:r>
            <a:rPr lang="en-US" dirty="0">
              <a:latin typeface="Bangla MN" pitchFamily="2" charset="0"/>
              <a:cs typeface="Bangla MN" pitchFamily="2" charset="0"/>
            </a:rPr>
            <a:t>Open Door Policy to communicate with SBMHS</a:t>
          </a:r>
        </a:p>
      </dgm:t>
    </dgm:pt>
    <dgm:pt modelId="{741C926B-022E-4526-9F61-069B1E405406}" type="parTrans" cxnId="{401B700C-0616-4F40-B621-C3331043FE39}">
      <dgm:prSet/>
      <dgm:spPr/>
      <dgm:t>
        <a:bodyPr/>
        <a:lstStyle/>
        <a:p>
          <a:endParaRPr lang="en-US">
            <a:latin typeface="Bangla MN" pitchFamily="2" charset="0"/>
            <a:cs typeface="Bangla MN" pitchFamily="2" charset="0"/>
          </a:endParaRPr>
        </a:p>
      </dgm:t>
    </dgm:pt>
    <dgm:pt modelId="{50FB60BB-007B-48B5-A5FB-99591B39F950}" type="sibTrans" cxnId="{401B700C-0616-4F40-B621-C3331043FE39}">
      <dgm:prSet/>
      <dgm:spPr/>
      <dgm:t>
        <a:bodyPr/>
        <a:lstStyle/>
        <a:p>
          <a:endParaRPr lang="en-US">
            <a:latin typeface="Bangla MN" pitchFamily="2" charset="0"/>
            <a:cs typeface="Bangla MN" pitchFamily="2" charset="0"/>
          </a:endParaRPr>
        </a:p>
      </dgm:t>
    </dgm:pt>
    <dgm:pt modelId="{A33A5465-C53C-4F5B-8DF8-47F6A1841B74}" type="pres">
      <dgm:prSet presAssocID="{C28E1345-5990-4293-8AD4-943B61FB3666}" presName="root" presStyleCnt="0">
        <dgm:presLayoutVars>
          <dgm:dir/>
          <dgm:resizeHandles val="exact"/>
        </dgm:presLayoutVars>
      </dgm:prSet>
      <dgm:spPr/>
    </dgm:pt>
    <dgm:pt modelId="{A196E1B8-DAA8-4C84-ADC7-061A4F7B3AE7}" type="pres">
      <dgm:prSet presAssocID="{09144EBB-C969-4A2A-A396-6B05B21DDE9A}" presName="compNode" presStyleCnt="0"/>
      <dgm:spPr/>
    </dgm:pt>
    <dgm:pt modelId="{E431188F-2491-490B-A7DF-356039AB54CA}" type="pres">
      <dgm:prSet presAssocID="{09144EBB-C969-4A2A-A396-6B05B21DDE9A}" presName="iconBgRect" presStyleLbl="bgShp" presStyleIdx="0" presStyleCnt="4"/>
      <dgm:spPr>
        <a:prstGeom prst="round2DiagRect">
          <a:avLst>
            <a:gd name="adj1" fmla="val 29727"/>
            <a:gd name="adj2" fmla="val 0"/>
          </a:avLst>
        </a:prstGeom>
      </dgm:spPr>
    </dgm:pt>
    <dgm:pt modelId="{5AB9E9CF-BDAB-47B4-B98E-1521704F9AD9}" type="pres">
      <dgm:prSet presAssocID="{09144EBB-C969-4A2A-A396-6B05B21DDE9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0F2A4036-19A0-41B7-9F25-D352E57ECFC7}" type="pres">
      <dgm:prSet presAssocID="{09144EBB-C969-4A2A-A396-6B05B21DDE9A}" presName="spaceRect" presStyleCnt="0"/>
      <dgm:spPr/>
    </dgm:pt>
    <dgm:pt modelId="{365D4C1B-330A-45C6-9769-BD343E4C7D50}" type="pres">
      <dgm:prSet presAssocID="{09144EBB-C969-4A2A-A396-6B05B21DDE9A}" presName="textRect" presStyleLbl="revTx" presStyleIdx="0" presStyleCnt="4">
        <dgm:presLayoutVars>
          <dgm:chMax val="1"/>
          <dgm:chPref val="1"/>
        </dgm:presLayoutVars>
      </dgm:prSet>
      <dgm:spPr/>
    </dgm:pt>
    <dgm:pt modelId="{334F708A-8D25-41C0-9820-392E5D01D1BF}" type="pres">
      <dgm:prSet presAssocID="{BB6E55C7-9731-4406-97CC-70828045D6EA}" presName="sibTrans" presStyleCnt="0"/>
      <dgm:spPr/>
    </dgm:pt>
    <dgm:pt modelId="{6FB6503E-F90F-4918-9EBB-08B828FB471E}" type="pres">
      <dgm:prSet presAssocID="{324797B8-9C5E-4D34-A875-4E78066A4A22}" presName="compNode" presStyleCnt="0"/>
      <dgm:spPr/>
    </dgm:pt>
    <dgm:pt modelId="{90B3E142-9C63-49B8-BBFF-288F019F02A0}" type="pres">
      <dgm:prSet presAssocID="{324797B8-9C5E-4D34-A875-4E78066A4A22}" presName="iconBgRect" presStyleLbl="bgShp" presStyleIdx="1" presStyleCnt="4"/>
      <dgm:spPr>
        <a:prstGeom prst="round2DiagRect">
          <a:avLst>
            <a:gd name="adj1" fmla="val 29727"/>
            <a:gd name="adj2" fmla="val 0"/>
          </a:avLst>
        </a:prstGeom>
      </dgm:spPr>
    </dgm:pt>
    <dgm:pt modelId="{D59E8E0F-0C2C-4B7E-9157-1A112E39D7C9}" type="pres">
      <dgm:prSet presAssocID="{324797B8-9C5E-4D34-A875-4E78066A4A2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aptop"/>
        </a:ext>
      </dgm:extLst>
    </dgm:pt>
    <dgm:pt modelId="{96FB6483-611D-4335-8E51-29EE92B27D3E}" type="pres">
      <dgm:prSet presAssocID="{324797B8-9C5E-4D34-A875-4E78066A4A22}" presName="spaceRect" presStyleCnt="0"/>
      <dgm:spPr/>
    </dgm:pt>
    <dgm:pt modelId="{FC303148-9E0D-4691-BF59-1B27A20282FC}" type="pres">
      <dgm:prSet presAssocID="{324797B8-9C5E-4D34-A875-4E78066A4A22}" presName="textRect" presStyleLbl="revTx" presStyleIdx="1" presStyleCnt="4">
        <dgm:presLayoutVars>
          <dgm:chMax val="1"/>
          <dgm:chPref val="1"/>
        </dgm:presLayoutVars>
      </dgm:prSet>
      <dgm:spPr/>
    </dgm:pt>
    <dgm:pt modelId="{C85DCC00-7516-4C98-B05D-4DF01EFAC7EE}" type="pres">
      <dgm:prSet presAssocID="{955A3B14-5FEE-4EC8-9E67-BF9BEA77FC7B}" presName="sibTrans" presStyleCnt="0"/>
      <dgm:spPr/>
    </dgm:pt>
    <dgm:pt modelId="{F3A950D7-FB90-47A4-8B0F-6030AF02CAB1}" type="pres">
      <dgm:prSet presAssocID="{E0E7FC53-8E72-49C8-9D15-78D6B7595490}" presName="compNode" presStyleCnt="0"/>
      <dgm:spPr/>
    </dgm:pt>
    <dgm:pt modelId="{0CFBDA84-DC77-4ADD-B853-16031BBC5273}" type="pres">
      <dgm:prSet presAssocID="{E0E7FC53-8E72-49C8-9D15-78D6B7595490}" presName="iconBgRect" presStyleLbl="bgShp" presStyleIdx="2" presStyleCnt="4"/>
      <dgm:spPr>
        <a:prstGeom prst="round2DiagRect">
          <a:avLst>
            <a:gd name="adj1" fmla="val 29727"/>
            <a:gd name="adj2" fmla="val 0"/>
          </a:avLst>
        </a:prstGeom>
      </dgm:spPr>
    </dgm:pt>
    <dgm:pt modelId="{BBA74A20-DB26-4719-8C75-11F52120EE5D}" type="pres">
      <dgm:prSet presAssocID="{E0E7FC53-8E72-49C8-9D15-78D6B759549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58CB7AD8-296F-464A-AE89-CDDBECB9B017}" type="pres">
      <dgm:prSet presAssocID="{E0E7FC53-8E72-49C8-9D15-78D6B7595490}" presName="spaceRect" presStyleCnt="0"/>
      <dgm:spPr/>
    </dgm:pt>
    <dgm:pt modelId="{1697EF37-035E-4D5C-A7BB-EB085DDA55D9}" type="pres">
      <dgm:prSet presAssocID="{E0E7FC53-8E72-49C8-9D15-78D6B7595490}" presName="textRect" presStyleLbl="revTx" presStyleIdx="2" presStyleCnt="4">
        <dgm:presLayoutVars>
          <dgm:chMax val="1"/>
          <dgm:chPref val="1"/>
        </dgm:presLayoutVars>
      </dgm:prSet>
      <dgm:spPr/>
    </dgm:pt>
    <dgm:pt modelId="{AA8E1EE8-DEEE-45B0-9176-0BA9ADD78A2C}" type="pres">
      <dgm:prSet presAssocID="{CAD64B21-26A1-4DA0-B309-A9C75A02281C}" presName="sibTrans" presStyleCnt="0"/>
      <dgm:spPr/>
    </dgm:pt>
    <dgm:pt modelId="{2DB7D858-5C0A-46CF-A0DB-710D1A66E6D7}" type="pres">
      <dgm:prSet presAssocID="{CF12EC14-9156-4D0D-9383-8AA708EC736F}" presName="compNode" presStyleCnt="0"/>
      <dgm:spPr/>
    </dgm:pt>
    <dgm:pt modelId="{F8158B5A-DA68-4BE2-8AE1-AEC2148AD8B8}" type="pres">
      <dgm:prSet presAssocID="{CF12EC14-9156-4D0D-9383-8AA708EC736F}" presName="iconBgRect" presStyleLbl="bgShp" presStyleIdx="3" presStyleCnt="4"/>
      <dgm:spPr>
        <a:prstGeom prst="round2DiagRect">
          <a:avLst>
            <a:gd name="adj1" fmla="val 29727"/>
            <a:gd name="adj2" fmla="val 0"/>
          </a:avLst>
        </a:prstGeom>
      </dgm:spPr>
    </dgm:pt>
    <dgm:pt modelId="{01E9B1CB-ADB5-4650-A827-CFEB4BB644EE}" type="pres">
      <dgm:prSet presAssocID="{CF12EC14-9156-4D0D-9383-8AA708EC736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F07DA0CC-DD7D-4618-AC57-5D06D30F72D5}" type="pres">
      <dgm:prSet presAssocID="{CF12EC14-9156-4D0D-9383-8AA708EC736F}" presName="spaceRect" presStyleCnt="0"/>
      <dgm:spPr/>
    </dgm:pt>
    <dgm:pt modelId="{9D4DC17C-023A-4B85-BD37-B5F1108DA680}" type="pres">
      <dgm:prSet presAssocID="{CF12EC14-9156-4D0D-9383-8AA708EC736F}" presName="textRect" presStyleLbl="revTx" presStyleIdx="3" presStyleCnt="4">
        <dgm:presLayoutVars>
          <dgm:chMax val="1"/>
          <dgm:chPref val="1"/>
        </dgm:presLayoutVars>
      </dgm:prSet>
      <dgm:spPr/>
    </dgm:pt>
  </dgm:ptLst>
  <dgm:cxnLst>
    <dgm:cxn modelId="{401B700C-0616-4F40-B621-C3331043FE39}" srcId="{C28E1345-5990-4293-8AD4-943B61FB3666}" destId="{CF12EC14-9156-4D0D-9383-8AA708EC736F}" srcOrd="3" destOrd="0" parTransId="{741C926B-022E-4526-9F61-069B1E405406}" sibTransId="{50FB60BB-007B-48B5-A5FB-99591B39F950}"/>
    <dgm:cxn modelId="{5EFCC411-25AA-4C44-BC1D-52BE4B852BF1}" srcId="{C28E1345-5990-4293-8AD4-943B61FB3666}" destId="{324797B8-9C5E-4D34-A875-4E78066A4A22}" srcOrd="1" destOrd="0" parTransId="{2772DB1F-536A-4AE0-8D94-71908A82C421}" sibTransId="{955A3B14-5FEE-4EC8-9E67-BF9BEA77FC7B}"/>
    <dgm:cxn modelId="{36507873-02EE-4082-8016-C08F897FF59D}" type="presOf" srcId="{C28E1345-5990-4293-8AD4-943B61FB3666}" destId="{A33A5465-C53C-4F5B-8DF8-47F6A1841B74}" srcOrd="0" destOrd="0" presId="urn:microsoft.com/office/officeart/2018/5/layout/IconLeafLabelList"/>
    <dgm:cxn modelId="{4AF5C684-7B4B-48A5-AB0D-5E7E86F0462E}" type="presOf" srcId="{CF12EC14-9156-4D0D-9383-8AA708EC736F}" destId="{9D4DC17C-023A-4B85-BD37-B5F1108DA680}" srcOrd="0" destOrd="0" presId="urn:microsoft.com/office/officeart/2018/5/layout/IconLeafLabelList"/>
    <dgm:cxn modelId="{B9DC7BBB-179E-4D76-95DD-9A69C4AB33CB}" srcId="{C28E1345-5990-4293-8AD4-943B61FB3666}" destId="{E0E7FC53-8E72-49C8-9D15-78D6B7595490}" srcOrd="2" destOrd="0" parTransId="{9D15492B-6C6D-4775-998C-3F671D696C4F}" sibTransId="{CAD64B21-26A1-4DA0-B309-A9C75A02281C}"/>
    <dgm:cxn modelId="{09B3EFEA-7655-4F57-8A54-C64FA34E960D}" type="presOf" srcId="{E0E7FC53-8E72-49C8-9D15-78D6B7595490}" destId="{1697EF37-035E-4D5C-A7BB-EB085DDA55D9}" srcOrd="0" destOrd="0" presId="urn:microsoft.com/office/officeart/2018/5/layout/IconLeafLabelList"/>
    <dgm:cxn modelId="{0BC97FF2-4B94-439B-BCA8-34AC8738EB4B}" type="presOf" srcId="{324797B8-9C5E-4D34-A875-4E78066A4A22}" destId="{FC303148-9E0D-4691-BF59-1B27A20282FC}" srcOrd="0" destOrd="0" presId="urn:microsoft.com/office/officeart/2018/5/layout/IconLeafLabelList"/>
    <dgm:cxn modelId="{394EA1F8-8ECB-4559-A111-A0BCEF861285}" srcId="{C28E1345-5990-4293-8AD4-943B61FB3666}" destId="{09144EBB-C969-4A2A-A396-6B05B21DDE9A}" srcOrd="0" destOrd="0" parTransId="{A182C757-A4C9-451C-9A5F-E568B7758776}" sibTransId="{BB6E55C7-9731-4406-97CC-70828045D6EA}"/>
    <dgm:cxn modelId="{3A4314FE-4F7C-4B43-8DEB-99312CC18E5B}" type="presOf" srcId="{09144EBB-C969-4A2A-A396-6B05B21DDE9A}" destId="{365D4C1B-330A-45C6-9769-BD343E4C7D50}" srcOrd="0" destOrd="0" presId="urn:microsoft.com/office/officeart/2018/5/layout/IconLeafLabelList"/>
    <dgm:cxn modelId="{1CDF44D7-47EE-434E-8CC6-3437D900DB7B}" type="presParOf" srcId="{A33A5465-C53C-4F5B-8DF8-47F6A1841B74}" destId="{A196E1B8-DAA8-4C84-ADC7-061A4F7B3AE7}" srcOrd="0" destOrd="0" presId="urn:microsoft.com/office/officeart/2018/5/layout/IconLeafLabelList"/>
    <dgm:cxn modelId="{FE49A54D-6B6E-4697-B66E-4C7F42BBFA8D}" type="presParOf" srcId="{A196E1B8-DAA8-4C84-ADC7-061A4F7B3AE7}" destId="{E431188F-2491-490B-A7DF-356039AB54CA}" srcOrd="0" destOrd="0" presId="urn:microsoft.com/office/officeart/2018/5/layout/IconLeafLabelList"/>
    <dgm:cxn modelId="{6D1C47DA-3331-4A2F-B418-C3DC191BBCD0}" type="presParOf" srcId="{A196E1B8-DAA8-4C84-ADC7-061A4F7B3AE7}" destId="{5AB9E9CF-BDAB-47B4-B98E-1521704F9AD9}" srcOrd="1" destOrd="0" presId="urn:microsoft.com/office/officeart/2018/5/layout/IconLeafLabelList"/>
    <dgm:cxn modelId="{3C03B46D-C3AF-4D16-8C27-B10FB603D043}" type="presParOf" srcId="{A196E1B8-DAA8-4C84-ADC7-061A4F7B3AE7}" destId="{0F2A4036-19A0-41B7-9F25-D352E57ECFC7}" srcOrd="2" destOrd="0" presId="urn:microsoft.com/office/officeart/2018/5/layout/IconLeafLabelList"/>
    <dgm:cxn modelId="{5F043A49-1D96-4961-AF41-A5A92CC6E219}" type="presParOf" srcId="{A196E1B8-DAA8-4C84-ADC7-061A4F7B3AE7}" destId="{365D4C1B-330A-45C6-9769-BD343E4C7D50}" srcOrd="3" destOrd="0" presId="urn:microsoft.com/office/officeart/2018/5/layout/IconLeafLabelList"/>
    <dgm:cxn modelId="{A52FDF8D-E4B9-4A4E-8AF6-1367C19FEE7F}" type="presParOf" srcId="{A33A5465-C53C-4F5B-8DF8-47F6A1841B74}" destId="{334F708A-8D25-41C0-9820-392E5D01D1BF}" srcOrd="1" destOrd="0" presId="urn:microsoft.com/office/officeart/2018/5/layout/IconLeafLabelList"/>
    <dgm:cxn modelId="{92061576-5A67-4BD3-89E9-E69A538E8534}" type="presParOf" srcId="{A33A5465-C53C-4F5B-8DF8-47F6A1841B74}" destId="{6FB6503E-F90F-4918-9EBB-08B828FB471E}" srcOrd="2" destOrd="0" presId="urn:microsoft.com/office/officeart/2018/5/layout/IconLeafLabelList"/>
    <dgm:cxn modelId="{CA63747C-5FCB-4692-B811-23B525F0FCBB}" type="presParOf" srcId="{6FB6503E-F90F-4918-9EBB-08B828FB471E}" destId="{90B3E142-9C63-49B8-BBFF-288F019F02A0}" srcOrd="0" destOrd="0" presId="urn:microsoft.com/office/officeart/2018/5/layout/IconLeafLabelList"/>
    <dgm:cxn modelId="{F82AE653-5C28-4F56-94B6-B1EC6D1BF355}" type="presParOf" srcId="{6FB6503E-F90F-4918-9EBB-08B828FB471E}" destId="{D59E8E0F-0C2C-4B7E-9157-1A112E39D7C9}" srcOrd="1" destOrd="0" presId="urn:microsoft.com/office/officeart/2018/5/layout/IconLeafLabelList"/>
    <dgm:cxn modelId="{151E3E0B-A1F7-4E9D-B0B3-B41D9AA1F6FD}" type="presParOf" srcId="{6FB6503E-F90F-4918-9EBB-08B828FB471E}" destId="{96FB6483-611D-4335-8E51-29EE92B27D3E}" srcOrd="2" destOrd="0" presId="urn:microsoft.com/office/officeart/2018/5/layout/IconLeafLabelList"/>
    <dgm:cxn modelId="{82498093-F35C-42D8-A0EE-737094397B7F}" type="presParOf" srcId="{6FB6503E-F90F-4918-9EBB-08B828FB471E}" destId="{FC303148-9E0D-4691-BF59-1B27A20282FC}" srcOrd="3" destOrd="0" presId="urn:microsoft.com/office/officeart/2018/5/layout/IconLeafLabelList"/>
    <dgm:cxn modelId="{801B55B6-0E9B-42DD-B86F-A9065112C2E2}" type="presParOf" srcId="{A33A5465-C53C-4F5B-8DF8-47F6A1841B74}" destId="{C85DCC00-7516-4C98-B05D-4DF01EFAC7EE}" srcOrd="3" destOrd="0" presId="urn:microsoft.com/office/officeart/2018/5/layout/IconLeafLabelList"/>
    <dgm:cxn modelId="{AC567020-A8B6-4049-8E70-0E4C832326CA}" type="presParOf" srcId="{A33A5465-C53C-4F5B-8DF8-47F6A1841B74}" destId="{F3A950D7-FB90-47A4-8B0F-6030AF02CAB1}" srcOrd="4" destOrd="0" presId="urn:microsoft.com/office/officeart/2018/5/layout/IconLeafLabelList"/>
    <dgm:cxn modelId="{7A40C621-ACA8-4E2D-8CA7-B369A9D84FF3}" type="presParOf" srcId="{F3A950D7-FB90-47A4-8B0F-6030AF02CAB1}" destId="{0CFBDA84-DC77-4ADD-B853-16031BBC5273}" srcOrd="0" destOrd="0" presId="urn:microsoft.com/office/officeart/2018/5/layout/IconLeafLabelList"/>
    <dgm:cxn modelId="{04864444-5CF2-4842-B52A-354513F65C3B}" type="presParOf" srcId="{F3A950D7-FB90-47A4-8B0F-6030AF02CAB1}" destId="{BBA74A20-DB26-4719-8C75-11F52120EE5D}" srcOrd="1" destOrd="0" presId="urn:microsoft.com/office/officeart/2018/5/layout/IconLeafLabelList"/>
    <dgm:cxn modelId="{996CA590-FAE9-4648-AF41-F46642B2164F}" type="presParOf" srcId="{F3A950D7-FB90-47A4-8B0F-6030AF02CAB1}" destId="{58CB7AD8-296F-464A-AE89-CDDBECB9B017}" srcOrd="2" destOrd="0" presId="urn:microsoft.com/office/officeart/2018/5/layout/IconLeafLabelList"/>
    <dgm:cxn modelId="{0FFF70BB-AC33-45D7-92B9-93E098A32D62}" type="presParOf" srcId="{F3A950D7-FB90-47A4-8B0F-6030AF02CAB1}" destId="{1697EF37-035E-4D5C-A7BB-EB085DDA55D9}" srcOrd="3" destOrd="0" presId="urn:microsoft.com/office/officeart/2018/5/layout/IconLeafLabelList"/>
    <dgm:cxn modelId="{5594D5F1-1BAB-419C-A2F6-8E207665BE5D}" type="presParOf" srcId="{A33A5465-C53C-4F5B-8DF8-47F6A1841B74}" destId="{AA8E1EE8-DEEE-45B0-9176-0BA9ADD78A2C}" srcOrd="5" destOrd="0" presId="urn:microsoft.com/office/officeart/2018/5/layout/IconLeafLabelList"/>
    <dgm:cxn modelId="{47835E61-5B2F-446E-9F21-F7ECC65B66C0}" type="presParOf" srcId="{A33A5465-C53C-4F5B-8DF8-47F6A1841B74}" destId="{2DB7D858-5C0A-46CF-A0DB-710D1A66E6D7}" srcOrd="6" destOrd="0" presId="urn:microsoft.com/office/officeart/2018/5/layout/IconLeafLabelList"/>
    <dgm:cxn modelId="{F4DBD16A-8FDB-4C4C-9A77-66CAA867F862}" type="presParOf" srcId="{2DB7D858-5C0A-46CF-A0DB-710D1A66E6D7}" destId="{F8158B5A-DA68-4BE2-8AE1-AEC2148AD8B8}" srcOrd="0" destOrd="0" presId="urn:microsoft.com/office/officeart/2018/5/layout/IconLeafLabelList"/>
    <dgm:cxn modelId="{62247F98-20A7-405B-BD82-16ABB522D030}" type="presParOf" srcId="{2DB7D858-5C0A-46CF-A0DB-710D1A66E6D7}" destId="{01E9B1CB-ADB5-4650-A827-CFEB4BB644EE}" srcOrd="1" destOrd="0" presId="urn:microsoft.com/office/officeart/2018/5/layout/IconLeafLabelList"/>
    <dgm:cxn modelId="{F2D1D180-2646-4CA1-A0EB-D0F6F2E9DAAF}" type="presParOf" srcId="{2DB7D858-5C0A-46CF-A0DB-710D1A66E6D7}" destId="{F07DA0CC-DD7D-4618-AC57-5D06D30F72D5}" srcOrd="2" destOrd="0" presId="urn:microsoft.com/office/officeart/2018/5/layout/IconLeafLabelList"/>
    <dgm:cxn modelId="{9E7C9E55-42B5-4950-A1E4-19B59BA524E3}" type="presParOf" srcId="{2DB7D858-5C0A-46CF-A0DB-710D1A66E6D7}" destId="{9D4DC17C-023A-4B85-BD37-B5F1108DA680}"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348F5FC-AB88-A64F-9F95-2E8CD69158A8}" type="doc">
      <dgm:prSet loTypeId="urn:microsoft.com/office/officeart/2005/8/layout/hierarchy2" loCatId="process" qsTypeId="urn:microsoft.com/office/officeart/2005/8/quickstyle/simple1" qsCatId="simple" csTypeId="urn:microsoft.com/office/officeart/2005/8/colors/accent5_3" csCatId="accent5" phldr="1"/>
      <dgm:spPr/>
      <dgm:t>
        <a:bodyPr/>
        <a:lstStyle/>
        <a:p>
          <a:endParaRPr lang="en-US"/>
        </a:p>
      </dgm:t>
    </dgm:pt>
    <dgm:pt modelId="{EB23FEDC-15BF-2C47-AFE1-D7C5C3C7CA9C}">
      <dgm:prSet phldrT="[Text]" custT="1"/>
      <dgm:spPr/>
      <dgm:t>
        <a:bodyPr/>
        <a:lstStyle/>
        <a:p>
          <a:r>
            <a:rPr lang="en-US" sz="2000" b="1" dirty="0">
              <a:solidFill>
                <a:srgbClr val="FFFFFF"/>
              </a:solidFill>
              <a:latin typeface="Bangla MN" pitchFamily="2" charset="0"/>
              <a:cs typeface="Bangla MN" pitchFamily="2" charset="0"/>
            </a:rPr>
            <a:t>Strategies</a:t>
          </a:r>
          <a:endParaRPr lang="en-US" sz="2000" dirty="0">
            <a:latin typeface="Bangla MN" pitchFamily="2" charset="0"/>
            <a:cs typeface="Bangla MN" pitchFamily="2" charset="0"/>
          </a:endParaRPr>
        </a:p>
      </dgm:t>
    </dgm:pt>
    <dgm:pt modelId="{2A68C520-2DC2-FC45-B7B5-BBF7F7F6DB2F}" type="parTrans" cxnId="{EAE21BF9-A578-E445-8F58-46378A04AA2E}">
      <dgm:prSet/>
      <dgm:spPr/>
      <dgm:t>
        <a:bodyPr/>
        <a:lstStyle/>
        <a:p>
          <a:endParaRPr lang="en-US">
            <a:latin typeface="Bangla MN" pitchFamily="2" charset="0"/>
            <a:cs typeface="Bangla MN" pitchFamily="2" charset="0"/>
          </a:endParaRPr>
        </a:p>
      </dgm:t>
    </dgm:pt>
    <dgm:pt modelId="{5629E7A8-67C6-D249-B80E-B631BEAF58C1}" type="sibTrans" cxnId="{EAE21BF9-A578-E445-8F58-46378A04AA2E}">
      <dgm:prSet/>
      <dgm:spPr/>
      <dgm:t>
        <a:bodyPr/>
        <a:lstStyle/>
        <a:p>
          <a:endParaRPr lang="en-US">
            <a:latin typeface="Bangla MN" pitchFamily="2" charset="0"/>
            <a:cs typeface="Bangla MN" pitchFamily="2" charset="0"/>
          </a:endParaRPr>
        </a:p>
      </dgm:t>
    </dgm:pt>
    <dgm:pt modelId="{34F95827-6E9A-2044-A976-8A06D3AF7705}">
      <dgm:prSet phldrT="[Text]" custT="1"/>
      <dgm:spPr/>
      <dgm:t>
        <a:bodyPr/>
        <a:lstStyle/>
        <a:p>
          <a:r>
            <a:rPr lang="en-US" sz="1200" dirty="0">
              <a:latin typeface="Bangla MN" pitchFamily="2" charset="0"/>
              <a:cs typeface="Bangla MN" pitchFamily="2" charset="0"/>
            </a:rPr>
            <a:t>Use a variety of written communication methods </a:t>
          </a:r>
          <a:br>
            <a:rPr lang="en-US" sz="1200" dirty="0">
              <a:latin typeface="Bangla MN" pitchFamily="2" charset="0"/>
              <a:cs typeface="Bangla MN" pitchFamily="2" charset="0"/>
            </a:rPr>
          </a:br>
          <a:r>
            <a:rPr lang="en-US" sz="1200" dirty="0">
              <a:latin typeface="Bangla MN" pitchFamily="2" charset="0"/>
              <a:cs typeface="Bangla MN" pitchFamily="2" charset="0"/>
            </a:rPr>
            <a:t>to increase awareness, resources and </a:t>
          </a:r>
          <a:br>
            <a:rPr lang="en-US" sz="1200" dirty="0">
              <a:latin typeface="Bangla MN" pitchFamily="2" charset="0"/>
              <a:cs typeface="Bangla MN" pitchFamily="2" charset="0"/>
            </a:rPr>
          </a:br>
          <a:r>
            <a:rPr lang="en-US" sz="1200" dirty="0">
              <a:latin typeface="Bangla MN" pitchFamily="2" charset="0"/>
              <a:cs typeface="Bangla MN" pitchFamily="2" charset="0"/>
            </a:rPr>
            <a:t>information about mental health.</a:t>
          </a:r>
        </a:p>
      </dgm:t>
    </dgm:pt>
    <dgm:pt modelId="{BF16886F-18CB-EC47-86BC-05DD23DDD678}" type="parTrans" cxnId="{534C62ED-D69C-4345-A538-858344007BFD}">
      <dgm:prSet/>
      <dgm:spPr/>
      <dgm:t>
        <a:bodyPr/>
        <a:lstStyle/>
        <a:p>
          <a:endParaRPr lang="en-US">
            <a:latin typeface="Bangla MN" pitchFamily="2" charset="0"/>
            <a:cs typeface="Bangla MN" pitchFamily="2" charset="0"/>
          </a:endParaRPr>
        </a:p>
      </dgm:t>
    </dgm:pt>
    <dgm:pt modelId="{0FB6C825-898B-5149-9392-30F02A6F6FDB}" type="sibTrans" cxnId="{534C62ED-D69C-4345-A538-858344007BFD}">
      <dgm:prSet/>
      <dgm:spPr/>
      <dgm:t>
        <a:bodyPr/>
        <a:lstStyle/>
        <a:p>
          <a:endParaRPr lang="en-US">
            <a:latin typeface="Bangla MN" pitchFamily="2" charset="0"/>
            <a:cs typeface="Bangla MN" pitchFamily="2" charset="0"/>
          </a:endParaRPr>
        </a:p>
      </dgm:t>
    </dgm:pt>
    <dgm:pt modelId="{1FA0BAC4-0072-534F-8522-E06FE70BD158}">
      <dgm:prSet/>
      <dgm:spPr/>
      <dgm:t>
        <a:bodyPr/>
        <a:lstStyle/>
        <a:p>
          <a:r>
            <a:rPr lang="en-US" dirty="0">
              <a:latin typeface="Bangla MN" pitchFamily="2" charset="0"/>
              <a:cs typeface="Bangla MN" pitchFamily="2" charset="0"/>
            </a:rPr>
            <a:t>Examples include flyers, memos, banners, signs, door hangers, newsletters, monthly calendars of events, websites and web boards, text messaging and email messages to communicate with parents on initiatives and where to find support.</a:t>
          </a:r>
        </a:p>
      </dgm:t>
    </dgm:pt>
    <dgm:pt modelId="{5349B43B-7C81-EE4C-98C8-14236E01706A}" type="parTrans" cxnId="{8165092D-0B3A-8040-8244-6266F6965FAC}">
      <dgm:prSet/>
      <dgm:spPr/>
      <dgm:t>
        <a:bodyPr/>
        <a:lstStyle/>
        <a:p>
          <a:endParaRPr lang="en-US">
            <a:latin typeface="Bangla MN" pitchFamily="2" charset="0"/>
            <a:cs typeface="Bangla MN" pitchFamily="2" charset="0"/>
          </a:endParaRPr>
        </a:p>
      </dgm:t>
    </dgm:pt>
    <dgm:pt modelId="{6364F9D5-BAED-F645-BEDB-976F15C0A988}" type="sibTrans" cxnId="{8165092D-0B3A-8040-8244-6266F6965FAC}">
      <dgm:prSet/>
      <dgm:spPr/>
      <dgm:t>
        <a:bodyPr/>
        <a:lstStyle/>
        <a:p>
          <a:endParaRPr lang="en-US">
            <a:latin typeface="Bangla MN" pitchFamily="2" charset="0"/>
            <a:cs typeface="Bangla MN" pitchFamily="2" charset="0"/>
          </a:endParaRPr>
        </a:p>
      </dgm:t>
    </dgm:pt>
    <dgm:pt modelId="{B587F840-A64B-DD42-A32D-C266CE1E614E}">
      <dgm:prSet/>
      <dgm:spPr/>
      <dgm:t>
        <a:bodyPr/>
        <a:lstStyle/>
        <a:p>
          <a:r>
            <a:rPr lang="en-US" dirty="0">
              <a:latin typeface="Bangla MN" pitchFamily="2" charset="0"/>
              <a:cs typeface="Bangla MN" pitchFamily="2" charset="0"/>
            </a:rPr>
            <a:t>Translate mental health-related materials into different languages or identify mental health materials already available in languages spoken by parents </a:t>
          </a:r>
          <a:br>
            <a:rPr lang="en-US" dirty="0">
              <a:latin typeface="Bangla MN" pitchFamily="2" charset="0"/>
              <a:cs typeface="Bangla MN" pitchFamily="2" charset="0"/>
            </a:rPr>
          </a:br>
          <a:r>
            <a:rPr lang="en-US" dirty="0">
              <a:latin typeface="Bangla MN" pitchFamily="2" charset="0"/>
              <a:cs typeface="Bangla MN" pitchFamily="2" charset="0"/>
            </a:rPr>
            <a:t>in the school community. </a:t>
          </a:r>
        </a:p>
      </dgm:t>
    </dgm:pt>
    <dgm:pt modelId="{9BC8F759-1427-0540-AFEC-A1D6D3553C9E}" type="parTrans" cxnId="{9914DE4B-383F-A14B-BED4-4D32B8BA9807}">
      <dgm:prSet/>
      <dgm:spPr/>
      <dgm:t>
        <a:bodyPr/>
        <a:lstStyle/>
        <a:p>
          <a:endParaRPr lang="en-US">
            <a:latin typeface="Bangla MN" pitchFamily="2" charset="0"/>
            <a:cs typeface="Bangla MN" pitchFamily="2" charset="0"/>
          </a:endParaRPr>
        </a:p>
      </dgm:t>
    </dgm:pt>
    <dgm:pt modelId="{36D2DE26-8BF1-464D-9795-82A49FBC0215}" type="sibTrans" cxnId="{9914DE4B-383F-A14B-BED4-4D32B8BA9807}">
      <dgm:prSet/>
      <dgm:spPr/>
      <dgm:t>
        <a:bodyPr/>
        <a:lstStyle/>
        <a:p>
          <a:endParaRPr lang="en-US">
            <a:latin typeface="Bangla MN" pitchFamily="2" charset="0"/>
            <a:cs typeface="Bangla MN" pitchFamily="2" charset="0"/>
          </a:endParaRPr>
        </a:p>
      </dgm:t>
    </dgm:pt>
    <dgm:pt modelId="{F91C10B9-24A9-7E4D-A7F5-773D96CD0B1C}" type="pres">
      <dgm:prSet presAssocID="{D348F5FC-AB88-A64F-9F95-2E8CD69158A8}" presName="diagram" presStyleCnt="0">
        <dgm:presLayoutVars>
          <dgm:chPref val="1"/>
          <dgm:dir/>
          <dgm:animOne val="branch"/>
          <dgm:animLvl val="lvl"/>
          <dgm:resizeHandles val="exact"/>
        </dgm:presLayoutVars>
      </dgm:prSet>
      <dgm:spPr/>
    </dgm:pt>
    <dgm:pt modelId="{360E8993-F5DD-FB4B-997E-DF4212CFB8F5}" type="pres">
      <dgm:prSet presAssocID="{EB23FEDC-15BF-2C47-AFE1-D7C5C3C7CA9C}" presName="root1" presStyleCnt="0"/>
      <dgm:spPr/>
    </dgm:pt>
    <dgm:pt modelId="{C6E4BE56-17FB-7947-AD92-FD62F28AD775}" type="pres">
      <dgm:prSet presAssocID="{EB23FEDC-15BF-2C47-AFE1-D7C5C3C7CA9C}" presName="LevelOneTextNode" presStyleLbl="node0" presStyleIdx="0" presStyleCnt="1">
        <dgm:presLayoutVars>
          <dgm:chPref val="3"/>
        </dgm:presLayoutVars>
      </dgm:prSet>
      <dgm:spPr/>
    </dgm:pt>
    <dgm:pt modelId="{4615CC0C-A087-FC4C-A91C-580434397BC8}" type="pres">
      <dgm:prSet presAssocID="{EB23FEDC-15BF-2C47-AFE1-D7C5C3C7CA9C}" presName="level2hierChild" presStyleCnt="0"/>
      <dgm:spPr/>
    </dgm:pt>
    <dgm:pt modelId="{CECFDED1-0820-DF42-8C6D-2FD8A7543D40}" type="pres">
      <dgm:prSet presAssocID="{BF16886F-18CB-EC47-86BC-05DD23DDD678}" presName="conn2-1" presStyleLbl="parChTrans1D2" presStyleIdx="0" presStyleCnt="3"/>
      <dgm:spPr/>
    </dgm:pt>
    <dgm:pt modelId="{2AA2A592-AE65-3F4E-B2C2-FF7C2F08FAB2}" type="pres">
      <dgm:prSet presAssocID="{BF16886F-18CB-EC47-86BC-05DD23DDD678}" presName="connTx" presStyleLbl="parChTrans1D2" presStyleIdx="0" presStyleCnt="3"/>
      <dgm:spPr/>
    </dgm:pt>
    <dgm:pt modelId="{7AE847ED-AC4E-F647-AAF3-3D4C3AFA8C4B}" type="pres">
      <dgm:prSet presAssocID="{34F95827-6E9A-2044-A976-8A06D3AF7705}" presName="root2" presStyleCnt="0"/>
      <dgm:spPr/>
    </dgm:pt>
    <dgm:pt modelId="{139D7DD0-48F9-FB44-B971-43F1E57170BC}" type="pres">
      <dgm:prSet presAssocID="{34F95827-6E9A-2044-A976-8A06D3AF7705}" presName="LevelTwoTextNode" presStyleLbl="node2" presStyleIdx="0" presStyleCnt="3" custScaleX="147699">
        <dgm:presLayoutVars>
          <dgm:chPref val="3"/>
        </dgm:presLayoutVars>
      </dgm:prSet>
      <dgm:spPr/>
    </dgm:pt>
    <dgm:pt modelId="{10209C1D-DE40-B241-91A9-697A1530E5C3}" type="pres">
      <dgm:prSet presAssocID="{34F95827-6E9A-2044-A976-8A06D3AF7705}" presName="level3hierChild" presStyleCnt="0"/>
      <dgm:spPr/>
    </dgm:pt>
    <dgm:pt modelId="{83C993B3-704C-954D-8655-75FA5C1EA38E}" type="pres">
      <dgm:prSet presAssocID="{5349B43B-7C81-EE4C-98C8-14236E01706A}" presName="conn2-1" presStyleLbl="parChTrans1D2" presStyleIdx="1" presStyleCnt="3"/>
      <dgm:spPr/>
    </dgm:pt>
    <dgm:pt modelId="{026F7312-9EF1-7D46-88BD-E2A22CECF360}" type="pres">
      <dgm:prSet presAssocID="{5349B43B-7C81-EE4C-98C8-14236E01706A}" presName="connTx" presStyleLbl="parChTrans1D2" presStyleIdx="1" presStyleCnt="3"/>
      <dgm:spPr/>
    </dgm:pt>
    <dgm:pt modelId="{E41D7C0E-6AAA-2B4E-8DA9-4FD242F21B63}" type="pres">
      <dgm:prSet presAssocID="{1FA0BAC4-0072-534F-8522-E06FE70BD158}" presName="root2" presStyleCnt="0"/>
      <dgm:spPr/>
    </dgm:pt>
    <dgm:pt modelId="{EDAEA3D3-67DF-8747-BAE9-E3E2E5AD3789}" type="pres">
      <dgm:prSet presAssocID="{1FA0BAC4-0072-534F-8522-E06FE70BD158}" presName="LevelTwoTextNode" presStyleLbl="node2" presStyleIdx="1" presStyleCnt="3" custScaleX="146211">
        <dgm:presLayoutVars>
          <dgm:chPref val="3"/>
        </dgm:presLayoutVars>
      </dgm:prSet>
      <dgm:spPr/>
    </dgm:pt>
    <dgm:pt modelId="{F9628187-113A-BB40-95FA-C715589F8FC8}" type="pres">
      <dgm:prSet presAssocID="{1FA0BAC4-0072-534F-8522-E06FE70BD158}" presName="level3hierChild" presStyleCnt="0"/>
      <dgm:spPr/>
    </dgm:pt>
    <dgm:pt modelId="{00E2B56D-D514-EC40-8324-D63E66E94604}" type="pres">
      <dgm:prSet presAssocID="{9BC8F759-1427-0540-AFEC-A1D6D3553C9E}" presName="conn2-1" presStyleLbl="parChTrans1D2" presStyleIdx="2" presStyleCnt="3"/>
      <dgm:spPr/>
    </dgm:pt>
    <dgm:pt modelId="{E1CA82E6-FF4F-3945-9DC5-C90312941B90}" type="pres">
      <dgm:prSet presAssocID="{9BC8F759-1427-0540-AFEC-A1D6D3553C9E}" presName="connTx" presStyleLbl="parChTrans1D2" presStyleIdx="2" presStyleCnt="3"/>
      <dgm:spPr/>
    </dgm:pt>
    <dgm:pt modelId="{206D9AFF-ACF6-1940-A8AD-E13039FC2C8D}" type="pres">
      <dgm:prSet presAssocID="{B587F840-A64B-DD42-A32D-C266CE1E614E}" presName="root2" presStyleCnt="0"/>
      <dgm:spPr/>
    </dgm:pt>
    <dgm:pt modelId="{A8A47129-680A-9E4F-8E3E-2DBE550101E5}" type="pres">
      <dgm:prSet presAssocID="{B587F840-A64B-DD42-A32D-C266CE1E614E}" presName="LevelTwoTextNode" presStyleLbl="node2" presStyleIdx="2" presStyleCnt="3" custScaleX="146869">
        <dgm:presLayoutVars>
          <dgm:chPref val="3"/>
        </dgm:presLayoutVars>
      </dgm:prSet>
      <dgm:spPr/>
    </dgm:pt>
    <dgm:pt modelId="{9D130C7C-0294-7F4E-AD18-E8AC6865A99A}" type="pres">
      <dgm:prSet presAssocID="{B587F840-A64B-DD42-A32D-C266CE1E614E}" presName="level3hierChild" presStyleCnt="0"/>
      <dgm:spPr/>
    </dgm:pt>
  </dgm:ptLst>
  <dgm:cxnLst>
    <dgm:cxn modelId="{CE47B527-35F2-1441-87CD-4E1FBAA2EF47}" type="presOf" srcId="{34F95827-6E9A-2044-A976-8A06D3AF7705}" destId="{139D7DD0-48F9-FB44-B971-43F1E57170BC}" srcOrd="0" destOrd="0" presId="urn:microsoft.com/office/officeart/2005/8/layout/hierarchy2"/>
    <dgm:cxn modelId="{BEE14E2C-A059-E542-952D-0B1777BC629B}" type="presOf" srcId="{D348F5FC-AB88-A64F-9F95-2E8CD69158A8}" destId="{F91C10B9-24A9-7E4D-A7F5-773D96CD0B1C}" srcOrd="0" destOrd="0" presId="urn:microsoft.com/office/officeart/2005/8/layout/hierarchy2"/>
    <dgm:cxn modelId="{8165092D-0B3A-8040-8244-6266F6965FAC}" srcId="{EB23FEDC-15BF-2C47-AFE1-D7C5C3C7CA9C}" destId="{1FA0BAC4-0072-534F-8522-E06FE70BD158}" srcOrd="1" destOrd="0" parTransId="{5349B43B-7C81-EE4C-98C8-14236E01706A}" sibTransId="{6364F9D5-BAED-F645-BEDB-976F15C0A988}"/>
    <dgm:cxn modelId="{FC449631-4D8D-E24B-A323-B7476125DCAD}" type="presOf" srcId="{1FA0BAC4-0072-534F-8522-E06FE70BD158}" destId="{EDAEA3D3-67DF-8747-BAE9-E3E2E5AD3789}" srcOrd="0" destOrd="0" presId="urn:microsoft.com/office/officeart/2005/8/layout/hierarchy2"/>
    <dgm:cxn modelId="{9914DE4B-383F-A14B-BED4-4D32B8BA9807}" srcId="{EB23FEDC-15BF-2C47-AFE1-D7C5C3C7CA9C}" destId="{B587F840-A64B-DD42-A32D-C266CE1E614E}" srcOrd="2" destOrd="0" parTransId="{9BC8F759-1427-0540-AFEC-A1D6D3553C9E}" sibTransId="{36D2DE26-8BF1-464D-9795-82A49FBC0215}"/>
    <dgm:cxn modelId="{CA1D5C5B-3F6F-D543-B6F6-885164F04C24}" type="presOf" srcId="{5349B43B-7C81-EE4C-98C8-14236E01706A}" destId="{026F7312-9EF1-7D46-88BD-E2A22CECF360}" srcOrd="1" destOrd="0" presId="urn:microsoft.com/office/officeart/2005/8/layout/hierarchy2"/>
    <dgm:cxn modelId="{817FE16B-D1FE-9849-A3D6-2937ABECDD68}" type="presOf" srcId="{B587F840-A64B-DD42-A32D-C266CE1E614E}" destId="{A8A47129-680A-9E4F-8E3E-2DBE550101E5}" srcOrd="0" destOrd="0" presId="urn:microsoft.com/office/officeart/2005/8/layout/hierarchy2"/>
    <dgm:cxn modelId="{9D1CBE79-E31B-D64A-B50F-63B3745D3962}" type="presOf" srcId="{BF16886F-18CB-EC47-86BC-05DD23DDD678}" destId="{2AA2A592-AE65-3F4E-B2C2-FF7C2F08FAB2}" srcOrd="1" destOrd="0" presId="urn:microsoft.com/office/officeart/2005/8/layout/hierarchy2"/>
    <dgm:cxn modelId="{A485187C-A858-E84A-8635-C927C2176C63}" type="presOf" srcId="{BF16886F-18CB-EC47-86BC-05DD23DDD678}" destId="{CECFDED1-0820-DF42-8C6D-2FD8A7543D40}" srcOrd="0" destOrd="0" presId="urn:microsoft.com/office/officeart/2005/8/layout/hierarchy2"/>
    <dgm:cxn modelId="{980957BD-5BD7-124A-96E5-0DABDF309438}" type="presOf" srcId="{EB23FEDC-15BF-2C47-AFE1-D7C5C3C7CA9C}" destId="{C6E4BE56-17FB-7947-AD92-FD62F28AD775}" srcOrd="0" destOrd="0" presId="urn:microsoft.com/office/officeart/2005/8/layout/hierarchy2"/>
    <dgm:cxn modelId="{F7F928D4-9A8E-5F4C-BD4C-2DB9A45664DF}" type="presOf" srcId="{5349B43B-7C81-EE4C-98C8-14236E01706A}" destId="{83C993B3-704C-954D-8655-75FA5C1EA38E}" srcOrd="0" destOrd="0" presId="urn:microsoft.com/office/officeart/2005/8/layout/hierarchy2"/>
    <dgm:cxn modelId="{531BC0D5-B20E-5247-8962-4CB86C2BF3DB}" type="presOf" srcId="{9BC8F759-1427-0540-AFEC-A1D6D3553C9E}" destId="{00E2B56D-D514-EC40-8324-D63E66E94604}" srcOrd="0" destOrd="0" presId="urn:microsoft.com/office/officeart/2005/8/layout/hierarchy2"/>
    <dgm:cxn modelId="{534C62ED-D69C-4345-A538-858344007BFD}" srcId="{EB23FEDC-15BF-2C47-AFE1-D7C5C3C7CA9C}" destId="{34F95827-6E9A-2044-A976-8A06D3AF7705}" srcOrd="0" destOrd="0" parTransId="{BF16886F-18CB-EC47-86BC-05DD23DDD678}" sibTransId="{0FB6C825-898B-5149-9392-30F02A6F6FDB}"/>
    <dgm:cxn modelId="{6B3990F5-BACD-CD4F-8C42-BDA929DDA596}" type="presOf" srcId="{9BC8F759-1427-0540-AFEC-A1D6D3553C9E}" destId="{E1CA82E6-FF4F-3945-9DC5-C90312941B90}" srcOrd="1" destOrd="0" presId="urn:microsoft.com/office/officeart/2005/8/layout/hierarchy2"/>
    <dgm:cxn modelId="{EAE21BF9-A578-E445-8F58-46378A04AA2E}" srcId="{D348F5FC-AB88-A64F-9F95-2E8CD69158A8}" destId="{EB23FEDC-15BF-2C47-AFE1-D7C5C3C7CA9C}" srcOrd="0" destOrd="0" parTransId="{2A68C520-2DC2-FC45-B7B5-BBF7F7F6DB2F}" sibTransId="{5629E7A8-67C6-D249-B80E-B631BEAF58C1}"/>
    <dgm:cxn modelId="{2996931C-F5DE-3142-8B73-3F4FEA9C1694}" type="presParOf" srcId="{F91C10B9-24A9-7E4D-A7F5-773D96CD0B1C}" destId="{360E8993-F5DD-FB4B-997E-DF4212CFB8F5}" srcOrd="0" destOrd="0" presId="urn:microsoft.com/office/officeart/2005/8/layout/hierarchy2"/>
    <dgm:cxn modelId="{B08C0F4E-5C14-D543-A332-2A8ED9E5C7AF}" type="presParOf" srcId="{360E8993-F5DD-FB4B-997E-DF4212CFB8F5}" destId="{C6E4BE56-17FB-7947-AD92-FD62F28AD775}" srcOrd="0" destOrd="0" presId="urn:microsoft.com/office/officeart/2005/8/layout/hierarchy2"/>
    <dgm:cxn modelId="{F6CEDEFD-647D-FC48-8B6B-44BACF5166B9}" type="presParOf" srcId="{360E8993-F5DD-FB4B-997E-DF4212CFB8F5}" destId="{4615CC0C-A087-FC4C-A91C-580434397BC8}" srcOrd="1" destOrd="0" presId="urn:microsoft.com/office/officeart/2005/8/layout/hierarchy2"/>
    <dgm:cxn modelId="{B9021D69-AE9C-A942-AD46-5F0B8B557BDC}" type="presParOf" srcId="{4615CC0C-A087-FC4C-A91C-580434397BC8}" destId="{CECFDED1-0820-DF42-8C6D-2FD8A7543D40}" srcOrd="0" destOrd="0" presId="urn:microsoft.com/office/officeart/2005/8/layout/hierarchy2"/>
    <dgm:cxn modelId="{D5870CBC-6F0D-8042-8431-BCBC5A4F422A}" type="presParOf" srcId="{CECFDED1-0820-DF42-8C6D-2FD8A7543D40}" destId="{2AA2A592-AE65-3F4E-B2C2-FF7C2F08FAB2}" srcOrd="0" destOrd="0" presId="urn:microsoft.com/office/officeart/2005/8/layout/hierarchy2"/>
    <dgm:cxn modelId="{2629D105-71C2-FC45-8C83-821C5B707064}" type="presParOf" srcId="{4615CC0C-A087-FC4C-A91C-580434397BC8}" destId="{7AE847ED-AC4E-F647-AAF3-3D4C3AFA8C4B}" srcOrd="1" destOrd="0" presId="urn:microsoft.com/office/officeart/2005/8/layout/hierarchy2"/>
    <dgm:cxn modelId="{2883EC75-1CCD-1E49-B9AF-3FD7A3AA39DA}" type="presParOf" srcId="{7AE847ED-AC4E-F647-AAF3-3D4C3AFA8C4B}" destId="{139D7DD0-48F9-FB44-B971-43F1E57170BC}" srcOrd="0" destOrd="0" presId="urn:microsoft.com/office/officeart/2005/8/layout/hierarchy2"/>
    <dgm:cxn modelId="{F469020C-2649-1742-9BB2-3DD1E090A070}" type="presParOf" srcId="{7AE847ED-AC4E-F647-AAF3-3D4C3AFA8C4B}" destId="{10209C1D-DE40-B241-91A9-697A1530E5C3}" srcOrd="1" destOrd="0" presId="urn:microsoft.com/office/officeart/2005/8/layout/hierarchy2"/>
    <dgm:cxn modelId="{2B7BA537-3485-1D47-8839-90C86DEC169A}" type="presParOf" srcId="{4615CC0C-A087-FC4C-A91C-580434397BC8}" destId="{83C993B3-704C-954D-8655-75FA5C1EA38E}" srcOrd="2" destOrd="0" presId="urn:microsoft.com/office/officeart/2005/8/layout/hierarchy2"/>
    <dgm:cxn modelId="{2548EEE6-6DF5-2E4B-8C2B-76B463735709}" type="presParOf" srcId="{83C993B3-704C-954D-8655-75FA5C1EA38E}" destId="{026F7312-9EF1-7D46-88BD-E2A22CECF360}" srcOrd="0" destOrd="0" presId="urn:microsoft.com/office/officeart/2005/8/layout/hierarchy2"/>
    <dgm:cxn modelId="{2A328728-2964-2449-BF97-AA09EDC2E834}" type="presParOf" srcId="{4615CC0C-A087-FC4C-A91C-580434397BC8}" destId="{E41D7C0E-6AAA-2B4E-8DA9-4FD242F21B63}" srcOrd="3" destOrd="0" presId="urn:microsoft.com/office/officeart/2005/8/layout/hierarchy2"/>
    <dgm:cxn modelId="{6FAA84AE-152F-F947-A9C0-B97CC6BF9E73}" type="presParOf" srcId="{E41D7C0E-6AAA-2B4E-8DA9-4FD242F21B63}" destId="{EDAEA3D3-67DF-8747-BAE9-E3E2E5AD3789}" srcOrd="0" destOrd="0" presId="urn:microsoft.com/office/officeart/2005/8/layout/hierarchy2"/>
    <dgm:cxn modelId="{F569EAAF-0483-9249-9F28-A2330A8D41B5}" type="presParOf" srcId="{E41D7C0E-6AAA-2B4E-8DA9-4FD242F21B63}" destId="{F9628187-113A-BB40-95FA-C715589F8FC8}" srcOrd="1" destOrd="0" presId="urn:microsoft.com/office/officeart/2005/8/layout/hierarchy2"/>
    <dgm:cxn modelId="{3F65DB59-2EE0-3C49-A581-846FA980809C}" type="presParOf" srcId="{4615CC0C-A087-FC4C-A91C-580434397BC8}" destId="{00E2B56D-D514-EC40-8324-D63E66E94604}" srcOrd="4" destOrd="0" presId="urn:microsoft.com/office/officeart/2005/8/layout/hierarchy2"/>
    <dgm:cxn modelId="{6E527803-9D62-8F40-B13A-322C5696E1B4}" type="presParOf" srcId="{00E2B56D-D514-EC40-8324-D63E66E94604}" destId="{E1CA82E6-FF4F-3945-9DC5-C90312941B90}" srcOrd="0" destOrd="0" presId="urn:microsoft.com/office/officeart/2005/8/layout/hierarchy2"/>
    <dgm:cxn modelId="{A98662C4-794B-494D-AEE3-239AA6FC6ED6}" type="presParOf" srcId="{4615CC0C-A087-FC4C-A91C-580434397BC8}" destId="{206D9AFF-ACF6-1940-A8AD-E13039FC2C8D}" srcOrd="5" destOrd="0" presId="urn:microsoft.com/office/officeart/2005/8/layout/hierarchy2"/>
    <dgm:cxn modelId="{700A9807-FD0C-3147-8B86-42BBF5C00AAD}" type="presParOf" srcId="{206D9AFF-ACF6-1940-A8AD-E13039FC2C8D}" destId="{A8A47129-680A-9E4F-8E3E-2DBE550101E5}" srcOrd="0" destOrd="0" presId="urn:microsoft.com/office/officeart/2005/8/layout/hierarchy2"/>
    <dgm:cxn modelId="{7C492F7F-DD3C-8047-B0F5-3DD8C4BD4989}" type="presParOf" srcId="{206D9AFF-ACF6-1940-A8AD-E13039FC2C8D}" destId="{9D130C7C-0294-7F4E-AD18-E8AC6865A99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B7549F6-6B5B-4C49-8F2F-ACA323A52CC5}"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6E0FD75-CC92-49D5-BF2A-EDB8006ADF36}">
      <dgm:prSet/>
      <dgm:spPr/>
      <dgm:t>
        <a:bodyPr/>
        <a:lstStyle/>
        <a:p>
          <a:pPr>
            <a:lnSpc>
              <a:spcPct val="100000"/>
            </a:lnSpc>
          </a:pPr>
          <a:r>
            <a:rPr lang="en-US" dirty="0">
              <a:latin typeface="Bangla MN" pitchFamily="2" charset="0"/>
              <a:cs typeface="Bangla MN" pitchFamily="2" charset="0"/>
            </a:rPr>
            <a:t>Appoint a dedicated team or committee that oversees parent engagement.</a:t>
          </a:r>
        </a:p>
      </dgm:t>
      <dgm:extLst>
        <a:ext uri="{E40237B7-FDA0-4F09-8148-C483321AD2D9}">
          <dgm14:cNvPr xmlns:dgm14="http://schemas.microsoft.com/office/drawing/2010/diagram" id="0" name="" descr="Appoint a dedicated team or committee that oversees parent engagement.&#13;&#10;Identify challenges that keep parents from being connected and engaged.&#13;&#10;Work with parents to tailor school events and activities to address these challenges.&#13;&#10;"/>
        </a:ext>
      </dgm:extLst>
    </dgm:pt>
    <dgm:pt modelId="{19FDFFF0-3F10-4FD6-8211-4BB650833795}" type="parTrans" cxnId="{CE9C62A1-41B0-41DF-A8A2-AA241D9B439E}">
      <dgm:prSet/>
      <dgm:spPr/>
      <dgm:t>
        <a:bodyPr/>
        <a:lstStyle/>
        <a:p>
          <a:endParaRPr lang="en-US">
            <a:latin typeface="Bangla MN" pitchFamily="2" charset="0"/>
            <a:cs typeface="Bangla MN" pitchFamily="2" charset="0"/>
          </a:endParaRPr>
        </a:p>
      </dgm:t>
    </dgm:pt>
    <dgm:pt modelId="{CE40A691-2FF2-4D26-BFA0-6BD74CEFC3C5}" type="sibTrans" cxnId="{CE9C62A1-41B0-41DF-A8A2-AA241D9B439E}">
      <dgm:prSet/>
      <dgm:spPr/>
      <dgm:t>
        <a:bodyPr/>
        <a:lstStyle/>
        <a:p>
          <a:endParaRPr lang="en-US">
            <a:latin typeface="Bangla MN" pitchFamily="2" charset="0"/>
            <a:cs typeface="Bangla MN" pitchFamily="2" charset="0"/>
          </a:endParaRPr>
        </a:p>
      </dgm:t>
    </dgm:pt>
    <dgm:pt modelId="{74A986A7-3384-4EAD-BAD5-7781A3D0E49A}">
      <dgm:prSet/>
      <dgm:spPr/>
      <dgm:t>
        <a:bodyPr/>
        <a:lstStyle/>
        <a:p>
          <a:pPr>
            <a:lnSpc>
              <a:spcPct val="100000"/>
            </a:lnSpc>
          </a:pPr>
          <a:r>
            <a:rPr lang="en-US" dirty="0">
              <a:latin typeface="Bangla MN" pitchFamily="2" charset="0"/>
              <a:cs typeface="Bangla MN" pitchFamily="2" charset="0"/>
            </a:rPr>
            <a:t>Identify challenges that keep parents from being connected and engaged.</a:t>
          </a:r>
        </a:p>
      </dgm:t>
      <dgm:extLst>
        <a:ext uri="{E40237B7-FDA0-4F09-8148-C483321AD2D9}">
          <dgm14:cNvPr xmlns:dgm14="http://schemas.microsoft.com/office/drawing/2010/diagram" id="0" name="" descr="Appoint a dedicated team or committee that oversees parent engagement.&#13;&#10;Identify challenges that keep parents from being connected and engaged.&#13;&#10;Work with parents to tailor school events and activities to address these challenges.&#13;&#10;"/>
        </a:ext>
      </dgm:extLst>
    </dgm:pt>
    <dgm:pt modelId="{4258C457-458A-49A9-920C-946E0E5F1C36}" type="parTrans" cxnId="{9F5E35BE-A2A9-4648-955D-2276474D1F5A}">
      <dgm:prSet/>
      <dgm:spPr/>
      <dgm:t>
        <a:bodyPr/>
        <a:lstStyle/>
        <a:p>
          <a:endParaRPr lang="en-US">
            <a:latin typeface="Bangla MN" pitchFamily="2" charset="0"/>
            <a:cs typeface="Bangla MN" pitchFamily="2" charset="0"/>
          </a:endParaRPr>
        </a:p>
      </dgm:t>
    </dgm:pt>
    <dgm:pt modelId="{5B612E6A-603A-4BB7-AFD2-515CBA8E1388}" type="sibTrans" cxnId="{9F5E35BE-A2A9-4648-955D-2276474D1F5A}">
      <dgm:prSet/>
      <dgm:spPr/>
      <dgm:t>
        <a:bodyPr/>
        <a:lstStyle/>
        <a:p>
          <a:endParaRPr lang="en-US">
            <a:latin typeface="Bangla MN" pitchFamily="2" charset="0"/>
            <a:cs typeface="Bangla MN" pitchFamily="2" charset="0"/>
          </a:endParaRPr>
        </a:p>
      </dgm:t>
    </dgm:pt>
    <dgm:pt modelId="{8B9C9D60-679A-429F-A0A8-7D2E373F15DF}">
      <dgm:prSet/>
      <dgm:spPr/>
      <dgm:t>
        <a:bodyPr/>
        <a:lstStyle/>
        <a:p>
          <a:pPr>
            <a:lnSpc>
              <a:spcPct val="100000"/>
            </a:lnSpc>
          </a:pPr>
          <a:r>
            <a:rPr lang="en-US" dirty="0">
              <a:latin typeface="Bangla MN" pitchFamily="2" charset="0"/>
              <a:cs typeface="Bangla MN" pitchFamily="2" charset="0"/>
            </a:rPr>
            <a:t>Work with parents to tailor school events and activities to address these challenges.</a:t>
          </a:r>
        </a:p>
      </dgm:t>
      <dgm:extLst>
        <a:ext uri="{E40237B7-FDA0-4F09-8148-C483321AD2D9}">
          <dgm14:cNvPr xmlns:dgm14="http://schemas.microsoft.com/office/drawing/2010/diagram" id="0" name="" descr="Appoint a dedicated team or committee that oversees parent engagement.&#13;&#10;Identify challenges that keep parents from being connected and engaged.&#13;&#10;Work with parents to tailor school events and activities to address these challenges.&#13;&#10;"/>
        </a:ext>
      </dgm:extLst>
    </dgm:pt>
    <dgm:pt modelId="{87C8CDA7-577D-4EB3-B544-6F4BD9D568FF}" type="parTrans" cxnId="{B4E17F63-F948-4DB8-869D-3F4FEC05F490}">
      <dgm:prSet/>
      <dgm:spPr/>
      <dgm:t>
        <a:bodyPr/>
        <a:lstStyle/>
        <a:p>
          <a:endParaRPr lang="en-US">
            <a:latin typeface="Bangla MN" pitchFamily="2" charset="0"/>
            <a:cs typeface="Bangla MN" pitchFamily="2" charset="0"/>
          </a:endParaRPr>
        </a:p>
      </dgm:t>
    </dgm:pt>
    <dgm:pt modelId="{8B2F08F9-811B-476C-B853-4DBDADBEE6E4}" type="sibTrans" cxnId="{B4E17F63-F948-4DB8-869D-3F4FEC05F490}">
      <dgm:prSet/>
      <dgm:spPr/>
      <dgm:t>
        <a:bodyPr/>
        <a:lstStyle/>
        <a:p>
          <a:endParaRPr lang="en-US">
            <a:latin typeface="Bangla MN" pitchFamily="2" charset="0"/>
            <a:cs typeface="Bangla MN" pitchFamily="2" charset="0"/>
          </a:endParaRPr>
        </a:p>
      </dgm:t>
    </dgm:pt>
    <dgm:pt modelId="{218F287F-2BC1-4D1B-8C43-4A01FAD45B63}" type="pres">
      <dgm:prSet presAssocID="{7B7549F6-6B5B-4C49-8F2F-ACA323A52CC5}" presName="root" presStyleCnt="0">
        <dgm:presLayoutVars>
          <dgm:dir/>
          <dgm:resizeHandles val="exact"/>
        </dgm:presLayoutVars>
      </dgm:prSet>
      <dgm:spPr/>
    </dgm:pt>
    <dgm:pt modelId="{0ECADA03-CE4A-4114-85D9-2BE3D321E1A6}" type="pres">
      <dgm:prSet presAssocID="{36E0FD75-CC92-49D5-BF2A-EDB8006ADF36}" presName="compNode" presStyleCnt="0"/>
      <dgm:spPr/>
    </dgm:pt>
    <dgm:pt modelId="{1A82F747-EC32-4E99-AA73-FFEFBE6CBA23}" type="pres">
      <dgm:prSet presAssocID="{36E0FD75-CC92-49D5-BF2A-EDB8006ADF36}" presName="bgRect" presStyleLbl="bgShp" presStyleIdx="0" presStyleCnt="3"/>
      <dgm:spPr/>
    </dgm:pt>
    <dgm:pt modelId="{1EBACDF2-5A85-4EC3-ADA0-E03DABC0AD82}" type="pres">
      <dgm:prSet presAssocID="{36E0FD75-CC92-49D5-BF2A-EDB8006ADF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chemeClr val="tx2"/>
          </a:solidFill>
        </a:ln>
      </dgm:spPr>
      <dgm:extLst>
        <a:ext uri="{E40237B7-FDA0-4F09-8148-C483321AD2D9}">
          <dgm14:cNvPr xmlns:dgm14="http://schemas.microsoft.com/office/drawing/2010/diagram" id="0" name="" descr="Share With Person"/>
        </a:ext>
      </dgm:extLst>
    </dgm:pt>
    <dgm:pt modelId="{CB31F438-0B9D-4CAF-B166-F32505FCB4CE}" type="pres">
      <dgm:prSet presAssocID="{36E0FD75-CC92-49D5-BF2A-EDB8006ADF36}" presName="spaceRect" presStyleCnt="0"/>
      <dgm:spPr/>
    </dgm:pt>
    <dgm:pt modelId="{88915856-FB12-43C2-B209-0BCC18FF26C3}" type="pres">
      <dgm:prSet presAssocID="{36E0FD75-CC92-49D5-BF2A-EDB8006ADF36}" presName="parTx" presStyleLbl="revTx" presStyleIdx="0" presStyleCnt="3">
        <dgm:presLayoutVars>
          <dgm:chMax val="0"/>
          <dgm:chPref val="0"/>
        </dgm:presLayoutVars>
      </dgm:prSet>
      <dgm:spPr/>
    </dgm:pt>
    <dgm:pt modelId="{6C534A86-4F18-43F9-B52A-2DFB9C29E301}" type="pres">
      <dgm:prSet presAssocID="{CE40A691-2FF2-4D26-BFA0-6BD74CEFC3C5}" presName="sibTrans" presStyleCnt="0"/>
      <dgm:spPr/>
    </dgm:pt>
    <dgm:pt modelId="{1785CBE2-E713-48FE-8135-CC7A052CF469}" type="pres">
      <dgm:prSet presAssocID="{74A986A7-3384-4EAD-BAD5-7781A3D0E49A}" presName="compNode" presStyleCnt="0"/>
      <dgm:spPr/>
    </dgm:pt>
    <dgm:pt modelId="{31535CC8-983C-4627-B990-403347166E61}" type="pres">
      <dgm:prSet presAssocID="{74A986A7-3384-4EAD-BAD5-7781A3D0E49A}" presName="bgRect" presStyleLbl="bgShp" presStyleIdx="1" presStyleCnt="3"/>
      <dgm:spPr/>
    </dgm:pt>
    <dgm:pt modelId="{D59951C3-E43C-4E6D-805A-FBDB6C52D7DB}" type="pres">
      <dgm:prSet presAssocID="{74A986A7-3384-4EAD-BAD5-7781A3D0E49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solidFill>
            <a:schemeClr val="tx2"/>
          </a:solidFill>
        </a:ln>
      </dgm:spPr>
      <dgm:extLst>
        <a:ext uri="{E40237B7-FDA0-4F09-8148-C483321AD2D9}">
          <dgm14:cNvPr xmlns:dgm14="http://schemas.microsoft.com/office/drawing/2010/diagram" id="0" name="" descr="User Network"/>
        </a:ext>
      </dgm:extLst>
    </dgm:pt>
    <dgm:pt modelId="{0E43C669-AA83-465B-A8BE-F800C3F55D8E}" type="pres">
      <dgm:prSet presAssocID="{74A986A7-3384-4EAD-BAD5-7781A3D0E49A}" presName="spaceRect" presStyleCnt="0"/>
      <dgm:spPr/>
    </dgm:pt>
    <dgm:pt modelId="{C57FC5AB-553F-4D0B-A0E1-3C9C421F90F7}" type="pres">
      <dgm:prSet presAssocID="{74A986A7-3384-4EAD-BAD5-7781A3D0E49A}" presName="parTx" presStyleLbl="revTx" presStyleIdx="1" presStyleCnt="3">
        <dgm:presLayoutVars>
          <dgm:chMax val="0"/>
          <dgm:chPref val="0"/>
        </dgm:presLayoutVars>
      </dgm:prSet>
      <dgm:spPr/>
    </dgm:pt>
    <dgm:pt modelId="{12C8804D-FFD7-4AB9-816A-C8C792599A6B}" type="pres">
      <dgm:prSet presAssocID="{5B612E6A-603A-4BB7-AFD2-515CBA8E1388}" presName="sibTrans" presStyleCnt="0"/>
      <dgm:spPr/>
    </dgm:pt>
    <dgm:pt modelId="{AB9058C5-CE68-443F-A3B3-C1B8D54A5BEA}" type="pres">
      <dgm:prSet presAssocID="{8B9C9D60-679A-429F-A0A8-7D2E373F15DF}" presName="compNode" presStyleCnt="0"/>
      <dgm:spPr/>
    </dgm:pt>
    <dgm:pt modelId="{EEAF83CE-A6FD-4E07-BA9C-65CF8E745330}" type="pres">
      <dgm:prSet presAssocID="{8B9C9D60-679A-429F-A0A8-7D2E373F15DF}" presName="bgRect" presStyleLbl="bgShp" presStyleIdx="2" presStyleCnt="3"/>
      <dgm:spPr/>
    </dgm:pt>
    <dgm:pt modelId="{EB760E78-513C-4966-A556-E8AEAEBF7A51}" type="pres">
      <dgm:prSet presAssocID="{8B9C9D60-679A-429F-A0A8-7D2E373F15D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8FEA681A-9345-4D85-BAD1-CF4DE203F59B}" type="pres">
      <dgm:prSet presAssocID="{8B9C9D60-679A-429F-A0A8-7D2E373F15DF}" presName="spaceRect" presStyleCnt="0"/>
      <dgm:spPr/>
    </dgm:pt>
    <dgm:pt modelId="{3D92BD52-7E8C-45C0-A624-9EEF8FC6DB05}" type="pres">
      <dgm:prSet presAssocID="{8B9C9D60-679A-429F-A0A8-7D2E373F15DF}" presName="parTx" presStyleLbl="revTx" presStyleIdx="2" presStyleCnt="3">
        <dgm:presLayoutVars>
          <dgm:chMax val="0"/>
          <dgm:chPref val="0"/>
        </dgm:presLayoutVars>
      </dgm:prSet>
      <dgm:spPr/>
    </dgm:pt>
  </dgm:ptLst>
  <dgm:cxnLst>
    <dgm:cxn modelId="{C4DFBA0A-CAD7-4CA9-8676-BF2242FEA042}" type="presOf" srcId="{7B7549F6-6B5B-4C49-8F2F-ACA323A52CC5}" destId="{218F287F-2BC1-4D1B-8C43-4A01FAD45B63}" srcOrd="0" destOrd="0" presId="urn:microsoft.com/office/officeart/2018/2/layout/IconVerticalSolidList"/>
    <dgm:cxn modelId="{5649DE5B-B7FE-49C9-B4C6-47CEF9FD42DE}" type="presOf" srcId="{36E0FD75-CC92-49D5-BF2A-EDB8006ADF36}" destId="{88915856-FB12-43C2-B209-0BCC18FF26C3}" srcOrd="0" destOrd="0" presId="urn:microsoft.com/office/officeart/2018/2/layout/IconVerticalSolidList"/>
    <dgm:cxn modelId="{B4E17F63-F948-4DB8-869D-3F4FEC05F490}" srcId="{7B7549F6-6B5B-4C49-8F2F-ACA323A52CC5}" destId="{8B9C9D60-679A-429F-A0A8-7D2E373F15DF}" srcOrd="2" destOrd="0" parTransId="{87C8CDA7-577D-4EB3-B544-6F4BD9D568FF}" sibTransId="{8B2F08F9-811B-476C-B853-4DBDADBEE6E4}"/>
    <dgm:cxn modelId="{CE9C62A1-41B0-41DF-A8A2-AA241D9B439E}" srcId="{7B7549F6-6B5B-4C49-8F2F-ACA323A52CC5}" destId="{36E0FD75-CC92-49D5-BF2A-EDB8006ADF36}" srcOrd="0" destOrd="0" parTransId="{19FDFFF0-3F10-4FD6-8211-4BB650833795}" sibTransId="{CE40A691-2FF2-4D26-BFA0-6BD74CEFC3C5}"/>
    <dgm:cxn modelId="{FC7C0BA5-563B-4AD6-A65D-78879022C58A}" type="presOf" srcId="{8B9C9D60-679A-429F-A0A8-7D2E373F15DF}" destId="{3D92BD52-7E8C-45C0-A624-9EEF8FC6DB05}" srcOrd="0" destOrd="0" presId="urn:microsoft.com/office/officeart/2018/2/layout/IconVerticalSolidList"/>
    <dgm:cxn modelId="{9F5E35BE-A2A9-4648-955D-2276474D1F5A}" srcId="{7B7549F6-6B5B-4C49-8F2F-ACA323A52CC5}" destId="{74A986A7-3384-4EAD-BAD5-7781A3D0E49A}" srcOrd="1" destOrd="0" parTransId="{4258C457-458A-49A9-920C-946E0E5F1C36}" sibTransId="{5B612E6A-603A-4BB7-AFD2-515CBA8E1388}"/>
    <dgm:cxn modelId="{44F490DA-36D8-4AFE-A8FC-727849E9072B}" type="presOf" srcId="{74A986A7-3384-4EAD-BAD5-7781A3D0E49A}" destId="{C57FC5AB-553F-4D0B-A0E1-3C9C421F90F7}" srcOrd="0" destOrd="0" presId="urn:microsoft.com/office/officeart/2018/2/layout/IconVerticalSolidList"/>
    <dgm:cxn modelId="{05530C48-A13B-4847-92F8-91DFF3FB53A8}" type="presParOf" srcId="{218F287F-2BC1-4D1B-8C43-4A01FAD45B63}" destId="{0ECADA03-CE4A-4114-85D9-2BE3D321E1A6}" srcOrd="0" destOrd="0" presId="urn:microsoft.com/office/officeart/2018/2/layout/IconVerticalSolidList"/>
    <dgm:cxn modelId="{6DA8A6CA-D8A9-45D6-8631-D6CA54CB8B46}" type="presParOf" srcId="{0ECADA03-CE4A-4114-85D9-2BE3D321E1A6}" destId="{1A82F747-EC32-4E99-AA73-FFEFBE6CBA23}" srcOrd="0" destOrd="0" presId="urn:microsoft.com/office/officeart/2018/2/layout/IconVerticalSolidList"/>
    <dgm:cxn modelId="{78A012EC-9124-4C40-A6D2-DD184C8AD724}" type="presParOf" srcId="{0ECADA03-CE4A-4114-85D9-2BE3D321E1A6}" destId="{1EBACDF2-5A85-4EC3-ADA0-E03DABC0AD82}" srcOrd="1" destOrd="0" presId="urn:microsoft.com/office/officeart/2018/2/layout/IconVerticalSolidList"/>
    <dgm:cxn modelId="{82F13A87-F410-465D-8B33-DE340378B461}" type="presParOf" srcId="{0ECADA03-CE4A-4114-85D9-2BE3D321E1A6}" destId="{CB31F438-0B9D-4CAF-B166-F32505FCB4CE}" srcOrd="2" destOrd="0" presId="urn:microsoft.com/office/officeart/2018/2/layout/IconVerticalSolidList"/>
    <dgm:cxn modelId="{4C1A6FBD-CF8E-43E8-B732-0E43D227A036}" type="presParOf" srcId="{0ECADA03-CE4A-4114-85D9-2BE3D321E1A6}" destId="{88915856-FB12-43C2-B209-0BCC18FF26C3}" srcOrd="3" destOrd="0" presId="urn:microsoft.com/office/officeart/2018/2/layout/IconVerticalSolidList"/>
    <dgm:cxn modelId="{433DEFA9-C441-4439-8178-D5BE45B96A2F}" type="presParOf" srcId="{218F287F-2BC1-4D1B-8C43-4A01FAD45B63}" destId="{6C534A86-4F18-43F9-B52A-2DFB9C29E301}" srcOrd="1" destOrd="0" presId="urn:microsoft.com/office/officeart/2018/2/layout/IconVerticalSolidList"/>
    <dgm:cxn modelId="{EF948D12-A7DC-4225-AC2D-F8D4EB41F8FE}" type="presParOf" srcId="{218F287F-2BC1-4D1B-8C43-4A01FAD45B63}" destId="{1785CBE2-E713-48FE-8135-CC7A052CF469}" srcOrd="2" destOrd="0" presId="urn:microsoft.com/office/officeart/2018/2/layout/IconVerticalSolidList"/>
    <dgm:cxn modelId="{64B954CB-138A-4CC0-80D4-D65729D7D4DB}" type="presParOf" srcId="{1785CBE2-E713-48FE-8135-CC7A052CF469}" destId="{31535CC8-983C-4627-B990-403347166E61}" srcOrd="0" destOrd="0" presId="urn:microsoft.com/office/officeart/2018/2/layout/IconVerticalSolidList"/>
    <dgm:cxn modelId="{557C8633-AF6A-4C1A-B136-A7249958119A}" type="presParOf" srcId="{1785CBE2-E713-48FE-8135-CC7A052CF469}" destId="{D59951C3-E43C-4E6D-805A-FBDB6C52D7DB}" srcOrd="1" destOrd="0" presId="urn:microsoft.com/office/officeart/2018/2/layout/IconVerticalSolidList"/>
    <dgm:cxn modelId="{A6FCEA8D-64E7-41BA-A43A-CD1BC455292C}" type="presParOf" srcId="{1785CBE2-E713-48FE-8135-CC7A052CF469}" destId="{0E43C669-AA83-465B-A8BE-F800C3F55D8E}" srcOrd="2" destOrd="0" presId="urn:microsoft.com/office/officeart/2018/2/layout/IconVerticalSolidList"/>
    <dgm:cxn modelId="{28370579-60B8-4B7A-9E4D-1682E36340EA}" type="presParOf" srcId="{1785CBE2-E713-48FE-8135-CC7A052CF469}" destId="{C57FC5AB-553F-4D0B-A0E1-3C9C421F90F7}" srcOrd="3" destOrd="0" presId="urn:microsoft.com/office/officeart/2018/2/layout/IconVerticalSolidList"/>
    <dgm:cxn modelId="{9CB9B0A5-16B1-4E3E-86D5-C96CBDB47F9E}" type="presParOf" srcId="{218F287F-2BC1-4D1B-8C43-4A01FAD45B63}" destId="{12C8804D-FFD7-4AB9-816A-C8C792599A6B}" srcOrd="3" destOrd="0" presId="urn:microsoft.com/office/officeart/2018/2/layout/IconVerticalSolidList"/>
    <dgm:cxn modelId="{8D9FDC79-FD0F-4480-992C-8F375B1DE170}" type="presParOf" srcId="{218F287F-2BC1-4D1B-8C43-4A01FAD45B63}" destId="{AB9058C5-CE68-443F-A3B3-C1B8D54A5BEA}" srcOrd="4" destOrd="0" presId="urn:microsoft.com/office/officeart/2018/2/layout/IconVerticalSolidList"/>
    <dgm:cxn modelId="{E6EE8048-2DC7-4C69-A94B-29AE79EDE0FD}" type="presParOf" srcId="{AB9058C5-CE68-443F-A3B3-C1B8D54A5BEA}" destId="{EEAF83CE-A6FD-4E07-BA9C-65CF8E745330}" srcOrd="0" destOrd="0" presId="urn:microsoft.com/office/officeart/2018/2/layout/IconVerticalSolidList"/>
    <dgm:cxn modelId="{62A08199-E767-4803-9112-D533F1625F48}" type="presParOf" srcId="{AB9058C5-CE68-443F-A3B3-C1B8D54A5BEA}" destId="{EB760E78-513C-4966-A556-E8AEAEBF7A51}" srcOrd="1" destOrd="0" presId="urn:microsoft.com/office/officeart/2018/2/layout/IconVerticalSolidList"/>
    <dgm:cxn modelId="{3586419A-7971-476C-A5C8-B111F2787115}" type="presParOf" srcId="{AB9058C5-CE68-443F-A3B3-C1B8D54A5BEA}" destId="{8FEA681A-9345-4D85-BAD1-CF4DE203F59B}" srcOrd="2" destOrd="0" presId="urn:microsoft.com/office/officeart/2018/2/layout/IconVerticalSolidList"/>
    <dgm:cxn modelId="{F621C267-A883-4B5F-B75F-F17ED456B43D}" type="presParOf" srcId="{AB9058C5-CE68-443F-A3B3-C1B8D54A5BEA}" destId="{3D92BD52-7E8C-45C0-A624-9EEF8FC6DB0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1386CCA-C91D-45F6-8759-689966359F1D}" type="doc">
      <dgm:prSet loTypeId="urn:microsoft.com/office/officeart/2005/8/layout/cycle2" loCatId="process" qsTypeId="urn:microsoft.com/office/officeart/2005/8/quickstyle/3d3" qsCatId="3D" csTypeId="urn:microsoft.com/office/officeart/2005/8/colors/accent5_2" csCatId="accent5" phldr="1"/>
      <dgm:spPr/>
      <dgm:t>
        <a:bodyPr/>
        <a:lstStyle/>
        <a:p>
          <a:endParaRPr lang="en-US"/>
        </a:p>
      </dgm:t>
    </dgm:pt>
    <dgm:pt modelId="{5260E154-1C42-4BDE-A7BE-BF804743991D}">
      <dgm:prSet custT="1"/>
      <dgm:spPr/>
      <dgm:t>
        <a:bodyPr/>
        <a:lstStyle/>
        <a:p>
          <a:r>
            <a:rPr lang="en-US" sz="1800" dirty="0">
              <a:latin typeface="Bangla MN" pitchFamily="2" charset="0"/>
              <a:cs typeface="Bangla MN" pitchFamily="2" charset="0"/>
            </a:rPr>
            <a:t>Ask</a:t>
          </a:r>
          <a:endParaRPr lang="en-US" sz="1400" dirty="0">
            <a:latin typeface="Bangla MN" pitchFamily="2" charset="0"/>
            <a:cs typeface="Bangla MN" pitchFamily="2" charset="0"/>
          </a:endParaRPr>
        </a:p>
      </dgm:t>
    </dgm:pt>
    <dgm:pt modelId="{C9C36AD3-AB3C-4154-966A-1ED0FA2C3EBC}" type="parTrans" cxnId="{3821BCBC-D096-4959-BD9C-F558CEA0704B}">
      <dgm:prSet/>
      <dgm:spPr/>
      <dgm:t>
        <a:bodyPr/>
        <a:lstStyle/>
        <a:p>
          <a:endParaRPr lang="en-US">
            <a:latin typeface="Bangla MN" pitchFamily="2" charset="0"/>
            <a:cs typeface="Bangla MN" pitchFamily="2" charset="0"/>
          </a:endParaRPr>
        </a:p>
      </dgm:t>
    </dgm:pt>
    <dgm:pt modelId="{E77DB52B-E0E3-4C6B-9943-B8DDA588909F}" type="sibTrans" cxnId="{3821BCBC-D096-4959-BD9C-F558CEA0704B}">
      <dgm:prSet/>
      <dgm:spPr/>
      <dgm:t>
        <a:bodyPr/>
        <a:lstStyle/>
        <a:p>
          <a:endParaRPr lang="en-US">
            <a:latin typeface="Bangla MN" pitchFamily="2" charset="0"/>
            <a:cs typeface="Bangla MN" pitchFamily="2" charset="0"/>
          </a:endParaRPr>
        </a:p>
      </dgm:t>
    </dgm:pt>
    <dgm:pt modelId="{48E00558-7C6A-42F5-8969-F936982FBFC6}">
      <dgm:prSet custT="1"/>
      <dgm:spPr/>
      <dgm:t>
        <a:bodyPr/>
        <a:lstStyle/>
        <a:p>
          <a:r>
            <a:rPr lang="en-US" sz="1800" dirty="0">
              <a:latin typeface="Bangla MN" pitchFamily="2" charset="0"/>
              <a:cs typeface="Bangla MN" pitchFamily="2" charset="0"/>
            </a:rPr>
            <a:t>Provide</a:t>
          </a:r>
          <a:endParaRPr lang="en-US" sz="1600" dirty="0">
            <a:latin typeface="Bangla MN" pitchFamily="2" charset="0"/>
            <a:cs typeface="Bangla MN" pitchFamily="2" charset="0"/>
          </a:endParaRPr>
        </a:p>
      </dgm:t>
    </dgm:pt>
    <dgm:pt modelId="{4A0D5F5D-B439-4CAF-BCCF-D9348EB714EB}" type="parTrans" cxnId="{D5693FF7-D5B2-45E2-A122-8B13BBF1C1EE}">
      <dgm:prSet/>
      <dgm:spPr/>
      <dgm:t>
        <a:bodyPr/>
        <a:lstStyle/>
        <a:p>
          <a:endParaRPr lang="en-US">
            <a:latin typeface="Bangla MN" pitchFamily="2" charset="0"/>
            <a:cs typeface="Bangla MN" pitchFamily="2" charset="0"/>
          </a:endParaRPr>
        </a:p>
      </dgm:t>
    </dgm:pt>
    <dgm:pt modelId="{99461938-996D-46F5-858E-D14B95B9DB6A}" type="sibTrans" cxnId="{D5693FF7-D5B2-45E2-A122-8B13BBF1C1EE}">
      <dgm:prSet/>
      <dgm:spPr/>
      <dgm:t>
        <a:bodyPr/>
        <a:lstStyle/>
        <a:p>
          <a:endParaRPr lang="en-US">
            <a:latin typeface="Bangla MN" pitchFamily="2" charset="0"/>
            <a:cs typeface="Bangla MN" pitchFamily="2" charset="0"/>
          </a:endParaRPr>
        </a:p>
      </dgm:t>
    </dgm:pt>
    <dgm:pt modelId="{827CCFB0-9C29-4936-93E3-BD023871E5F2}">
      <dgm:prSet custT="1"/>
      <dgm:spPr/>
      <dgm:t>
        <a:bodyPr anchor="ctr"/>
        <a:lstStyle/>
        <a:p>
          <a:r>
            <a:rPr lang="en-US" sz="1800" dirty="0">
              <a:latin typeface="Bangla MN" pitchFamily="2" charset="0"/>
              <a:cs typeface="Bangla MN" pitchFamily="2" charset="0"/>
            </a:rPr>
            <a:t>Support</a:t>
          </a:r>
          <a:endParaRPr lang="en-US" sz="1600" dirty="0">
            <a:latin typeface="Bangla MN" pitchFamily="2" charset="0"/>
            <a:cs typeface="Bangla MN" pitchFamily="2" charset="0"/>
          </a:endParaRPr>
        </a:p>
      </dgm:t>
    </dgm:pt>
    <dgm:pt modelId="{F1C1D150-89A8-4DE3-8E2B-824438F2937D}" type="parTrans" cxnId="{3453EBE4-1E4C-45F4-96FE-539F552EEDC9}">
      <dgm:prSet/>
      <dgm:spPr/>
      <dgm:t>
        <a:bodyPr/>
        <a:lstStyle/>
        <a:p>
          <a:endParaRPr lang="en-US">
            <a:latin typeface="Bangla MN" pitchFamily="2" charset="0"/>
            <a:cs typeface="Bangla MN" pitchFamily="2" charset="0"/>
          </a:endParaRPr>
        </a:p>
      </dgm:t>
    </dgm:pt>
    <dgm:pt modelId="{81095381-E1D6-460F-9E0B-82EC8A6FD2C5}" type="sibTrans" cxnId="{3453EBE4-1E4C-45F4-96FE-539F552EEDC9}">
      <dgm:prSet/>
      <dgm:spPr/>
      <dgm:t>
        <a:bodyPr/>
        <a:lstStyle/>
        <a:p>
          <a:endParaRPr lang="en-US">
            <a:latin typeface="Bangla MN" pitchFamily="2" charset="0"/>
            <a:cs typeface="Bangla MN" pitchFamily="2" charset="0"/>
          </a:endParaRPr>
        </a:p>
      </dgm:t>
    </dgm:pt>
    <dgm:pt modelId="{A020C1CE-5C72-47FC-9FD0-F5EBBA8A7671}">
      <dgm:prSet custT="1"/>
      <dgm:spPr/>
      <dgm:t>
        <a:bodyPr/>
        <a:lstStyle/>
        <a:p>
          <a:r>
            <a:rPr lang="en-US" sz="1800" dirty="0">
              <a:latin typeface="Bangla MN" pitchFamily="2" charset="0"/>
              <a:cs typeface="Bangla MN" pitchFamily="2" charset="0"/>
            </a:rPr>
            <a:t>Facilitate</a:t>
          </a:r>
        </a:p>
      </dgm:t>
    </dgm:pt>
    <dgm:pt modelId="{4B206B6B-C38E-484F-857A-7AD20BCC8DFD}" type="parTrans" cxnId="{33C6F54B-27D1-495D-93B0-6FFA7352CBF7}">
      <dgm:prSet/>
      <dgm:spPr/>
      <dgm:t>
        <a:bodyPr/>
        <a:lstStyle/>
        <a:p>
          <a:endParaRPr lang="en-US">
            <a:latin typeface="Bangla MN" pitchFamily="2" charset="0"/>
            <a:cs typeface="Bangla MN" pitchFamily="2" charset="0"/>
          </a:endParaRPr>
        </a:p>
      </dgm:t>
    </dgm:pt>
    <dgm:pt modelId="{BD23430C-6672-43BD-AC0F-2612A968D5B2}" type="sibTrans" cxnId="{33C6F54B-27D1-495D-93B0-6FFA7352CBF7}">
      <dgm:prSet/>
      <dgm:spPr/>
      <dgm:t>
        <a:bodyPr/>
        <a:lstStyle/>
        <a:p>
          <a:endParaRPr lang="en-US">
            <a:latin typeface="Bangla MN" pitchFamily="2" charset="0"/>
            <a:cs typeface="Bangla MN" pitchFamily="2" charset="0"/>
          </a:endParaRPr>
        </a:p>
      </dgm:t>
    </dgm:pt>
    <dgm:pt modelId="{BA19229E-5EEF-5A42-81F7-C25AA065E8E7}" type="pres">
      <dgm:prSet presAssocID="{81386CCA-C91D-45F6-8759-689966359F1D}" presName="cycle" presStyleCnt="0">
        <dgm:presLayoutVars>
          <dgm:dir/>
          <dgm:resizeHandles val="exact"/>
        </dgm:presLayoutVars>
      </dgm:prSet>
      <dgm:spPr/>
    </dgm:pt>
    <dgm:pt modelId="{C50DEA5B-BE27-9A45-9688-7A4731909E8B}" type="pres">
      <dgm:prSet presAssocID="{5260E154-1C42-4BDE-A7BE-BF804743991D}" presName="node" presStyleLbl="node1" presStyleIdx="0" presStyleCnt="4">
        <dgm:presLayoutVars>
          <dgm:bulletEnabled val="1"/>
        </dgm:presLayoutVars>
      </dgm:prSet>
      <dgm:spPr/>
    </dgm:pt>
    <dgm:pt modelId="{A40B2F0E-0DC4-154D-AFA4-8EDC43B13F44}" type="pres">
      <dgm:prSet presAssocID="{E77DB52B-E0E3-4C6B-9943-B8DDA588909F}" presName="sibTrans" presStyleLbl="sibTrans2D1" presStyleIdx="0" presStyleCnt="4"/>
      <dgm:spPr/>
    </dgm:pt>
    <dgm:pt modelId="{FB412443-33CE-3E44-90A9-71CA4EDBA7CC}" type="pres">
      <dgm:prSet presAssocID="{E77DB52B-E0E3-4C6B-9943-B8DDA588909F}" presName="connectorText" presStyleLbl="sibTrans2D1" presStyleIdx="0" presStyleCnt="4"/>
      <dgm:spPr/>
    </dgm:pt>
    <dgm:pt modelId="{4EC1FBAC-BD87-244C-B451-13480284D2D4}" type="pres">
      <dgm:prSet presAssocID="{48E00558-7C6A-42F5-8969-F936982FBFC6}" presName="node" presStyleLbl="node1" presStyleIdx="1" presStyleCnt="4" custScaleX="117208">
        <dgm:presLayoutVars>
          <dgm:bulletEnabled val="1"/>
        </dgm:presLayoutVars>
      </dgm:prSet>
      <dgm:spPr/>
    </dgm:pt>
    <dgm:pt modelId="{EE838DC4-45C4-CB45-AF4A-0FB98AB33892}" type="pres">
      <dgm:prSet presAssocID="{99461938-996D-46F5-858E-D14B95B9DB6A}" presName="sibTrans" presStyleLbl="sibTrans2D1" presStyleIdx="1" presStyleCnt="4"/>
      <dgm:spPr/>
    </dgm:pt>
    <dgm:pt modelId="{6F6790CD-1AE2-204F-BCCE-0D6D21A0506F}" type="pres">
      <dgm:prSet presAssocID="{99461938-996D-46F5-858E-D14B95B9DB6A}" presName="connectorText" presStyleLbl="sibTrans2D1" presStyleIdx="1" presStyleCnt="4"/>
      <dgm:spPr/>
    </dgm:pt>
    <dgm:pt modelId="{CD592289-91D8-B34E-A2FE-04E0ABFBAA86}" type="pres">
      <dgm:prSet presAssocID="{827CCFB0-9C29-4936-93E3-BD023871E5F2}" presName="node" presStyleLbl="node1" presStyleIdx="2" presStyleCnt="4" custScaleX="109163">
        <dgm:presLayoutVars>
          <dgm:bulletEnabled val="1"/>
        </dgm:presLayoutVars>
      </dgm:prSet>
      <dgm:spPr/>
    </dgm:pt>
    <dgm:pt modelId="{CEC305B2-6324-334F-8E9F-22DBAC81E435}" type="pres">
      <dgm:prSet presAssocID="{81095381-E1D6-460F-9E0B-82EC8A6FD2C5}" presName="sibTrans" presStyleLbl="sibTrans2D1" presStyleIdx="2" presStyleCnt="4"/>
      <dgm:spPr/>
    </dgm:pt>
    <dgm:pt modelId="{6A16B490-074A-E945-8F52-68812ED40120}" type="pres">
      <dgm:prSet presAssocID="{81095381-E1D6-460F-9E0B-82EC8A6FD2C5}" presName="connectorText" presStyleLbl="sibTrans2D1" presStyleIdx="2" presStyleCnt="4"/>
      <dgm:spPr/>
    </dgm:pt>
    <dgm:pt modelId="{7E69C49F-D768-7841-BCA3-3DFF54784999}" type="pres">
      <dgm:prSet presAssocID="{A020C1CE-5C72-47FC-9FD0-F5EBBA8A7671}" presName="node" presStyleLbl="node1" presStyleIdx="3" presStyleCnt="4" custScaleX="125305" custScaleY="109934">
        <dgm:presLayoutVars>
          <dgm:bulletEnabled val="1"/>
        </dgm:presLayoutVars>
      </dgm:prSet>
      <dgm:spPr/>
    </dgm:pt>
    <dgm:pt modelId="{D3D8E041-15AD-8A4E-839B-5734E836F24C}" type="pres">
      <dgm:prSet presAssocID="{BD23430C-6672-43BD-AC0F-2612A968D5B2}" presName="sibTrans" presStyleLbl="sibTrans2D1" presStyleIdx="3" presStyleCnt="4"/>
      <dgm:spPr/>
    </dgm:pt>
    <dgm:pt modelId="{2BD9B4BB-7888-2847-8BE9-E06A404D6A4D}" type="pres">
      <dgm:prSet presAssocID="{BD23430C-6672-43BD-AC0F-2612A968D5B2}" presName="connectorText" presStyleLbl="sibTrans2D1" presStyleIdx="3" presStyleCnt="4"/>
      <dgm:spPr/>
    </dgm:pt>
  </dgm:ptLst>
  <dgm:cxnLst>
    <dgm:cxn modelId="{F1EE8914-9B0D-3642-A768-509A942084AB}" type="presOf" srcId="{BD23430C-6672-43BD-AC0F-2612A968D5B2}" destId="{2BD9B4BB-7888-2847-8BE9-E06A404D6A4D}" srcOrd="1" destOrd="0" presId="urn:microsoft.com/office/officeart/2005/8/layout/cycle2"/>
    <dgm:cxn modelId="{C14D9B24-25B7-584A-A884-B74CDA6D2E4E}" type="presOf" srcId="{E77DB52B-E0E3-4C6B-9943-B8DDA588909F}" destId="{A40B2F0E-0DC4-154D-AFA4-8EDC43B13F44}" srcOrd="0" destOrd="0" presId="urn:microsoft.com/office/officeart/2005/8/layout/cycle2"/>
    <dgm:cxn modelId="{CF401F35-45C2-2643-8777-98ECA0897ED5}" type="presOf" srcId="{827CCFB0-9C29-4936-93E3-BD023871E5F2}" destId="{CD592289-91D8-B34E-A2FE-04E0ABFBAA86}" srcOrd="0" destOrd="0" presId="urn:microsoft.com/office/officeart/2005/8/layout/cycle2"/>
    <dgm:cxn modelId="{46704E3A-92A3-3344-911C-3F70849EA82A}" type="presOf" srcId="{81095381-E1D6-460F-9E0B-82EC8A6FD2C5}" destId="{CEC305B2-6324-334F-8E9F-22DBAC81E435}" srcOrd="0" destOrd="0" presId="urn:microsoft.com/office/officeart/2005/8/layout/cycle2"/>
    <dgm:cxn modelId="{80E81A49-22E3-A141-895A-790D94619D4B}" type="presOf" srcId="{5260E154-1C42-4BDE-A7BE-BF804743991D}" destId="{C50DEA5B-BE27-9A45-9688-7A4731909E8B}" srcOrd="0" destOrd="0" presId="urn:microsoft.com/office/officeart/2005/8/layout/cycle2"/>
    <dgm:cxn modelId="{33C6F54B-27D1-495D-93B0-6FFA7352CBF7}" srcId="{81386CCA-C91D-45F6-8759-689966359F1D}" destId="{A020C1CE-5C72-47FC-9FD0-F5EBBA8A7671}" srcOrd="3" destOrd="0" parTransId="{4B206B6B-C38E-484F-857A-7AD20BCC8DFD}" sibTransId="{BD23430C-6672-43BD-AC0F-2612A968D5B2}"/>
    <dgm:cxn modelId="{3409F168-E532-7643-AAE2-9C5894CD1548}" type="presOf" srcId="{BD23430C-6672-43BD-AC0F-2612A968D5B2}" destId="{D3D8E041-15AD-8A4E-839B-5734E836F24C}" srcOrd="0" destOrd="0" presId="urn:microsoft.com/office/officeart/2005/8/layout/cycle2"/>
    <dgm:cxn modelId="{E0F94582-5BC9-9C4A-BE47-D68BF4A1AA6A}" type="presOf" srcId="{81095381-E1D6-460F-9E0B-82EC8A6FD2C5}" destId="{6A16B490-074A-E945-8F52-68812ED40120}" srcOrd="1" destOrd="0" presId="urn:microsoft.com/office/officeart/2005/8/layout/cycle2"/>
    <dgm:cxn modelId="{A62077A3-2C8D-2746-A4E9-B696F215EE83}" type="presOf" srcId="{81386CCA-C91D-45F6-8759-689966359F1D}" destId="{BA19229E-5EEF-5A42-81F7-C25AA065E8E7}" srcOrd="0" destOrd="0" presId="urn:microsoft.com/office/officeart/2005/8/layout/cycle2"/>
    <dgm:cxn modelId="{B997C9B0-DE4F-CC42-82D9-85861F08E9C1}" type="presOf" srcId="{99461938-996D-46F5-858E-D14B95B9DB6A}" destId="{EE838DC4-45C4-CB45-AF4A-0FB98AB33892}" srcOrd="0" destOrd="0" presId="urn:microsoft.com/office/officeart/2005/8/layout/cycle2"/>
    <dgm:cxn modelId="{3821BCBC-D096-4959-BD9C-F558CEA0704B}" srcId="{81386CCA-C91D-45F6-8759-689966359F1D}" destId="{5260E154-1C42-4BDE-A7BE-BF804743991D}" srcOrd="0" destOrd="0" parTransId="{C9C36AD3-AB3C-4154-966A-1ED0FA2C3EBC}" sibTransId="{E77DB52B-E0E3-4C6B-9943-B8DDA588909F}"/>
    <dgm:cxn modelId="{EF04D8C2-CC6C-3F4C-B4C0-88CCD4DEC8EA}" type="presOf" srcId="{48E00558-7C6A-42F5-8969-F936982FBFC6}" destId="{4EC1FBAC-BD87-244C-B451-13480284D2D4}" srcOrd="0" destOrd="0" presId="urn:microsoft.com/office/officeart/2005/8/layout/cycle2"/>
    <dgm:cxn modelId="{07EC63CE-E4BD-4C4F-A7AC-B851D1BF89C9}" type="presOf" srcId="{99461938-996D-46F5-858E-D14B95B9DB6A}" destId="{6F6790CD-1AE2-204F-BCCE-0D6D21A0506F}" srcOrd="1" destOrd="0" presId="urn:microsoft.com/office/officeart/2005/8/layout/cycle2"/>
    <dgm:cxn modelId="{3453EBE4-1E4C-45F4-96FE-539F552EEDC9}" srcId="{81386CCA-C91D-45F6-8759-689966359F1D}" destId="{827CCFB0-9C29-4936-93E3-BD023871E5F2}" srcOrd="2" destOrd="0" parTransId="{F1C1D150-89A8-4DE3-8E2B-824438F2937D}" sibTransId="{81095381-E1D6-460F-9E0B-82EC8A6FD2C5}"/>
    <dgm:cxn modelId="{23A66BE6-14F7-A24E-8942-2FCABB75A4D8}" type="presOf" srcId="{E77DB52B-E0E3-4C6B-9943-B8DDA588909F}" destId="{FB412443-33CE-3E44-90A9-71CA4EDBA7CC}" srcOrd="1" destOrd="0" presId="urn:microsoft.com/office/officeart/2005/8/layout/cycle2"/>
    <dgm:cxn modelId="{032019EE-F9D8-F040-8303-E6AF3A9BD05F}" type="presOf" srcId="{A020C1CE-5C72-47FC-9FD0-F5EBBA8A7671}" destId="{7E69C49F-D768-7841-BCA3-3DFF54784999}" srcOrd="0" destOrd="0" presId="urn:microsoft.com/office/officeart/2005/8/layout/cycle2"/>
    <dgm:cxn modelId="{D5693FF7-D5B2-45E2-A122-8B13BBF1C1EE}" srcId="{81386CCA-C91D-45F6-8759-689966359F1D}" destId="{48E00558-7C6A-42F5-8969-F936982FBFC6}" srcOrd="1" destOrd="0" parTransId="{4A0D5F5D-B439-4CAF-BCCF-D9348EB714EB}" sibTransId="{99461938-996D-46F5-858E-D14B95B9DB6A}"/>
    <dgm:cxn modelId="{DACAAA10-AF46-B84E-BF6D-E19491A6BF35}" type="presParOf" srcId="{BA19229E-5EEF-5A42-81F7-C25AA065E8E7}" destId="{C50DEA5B-BE27-9A45-9688-7A4731909E8B}" srcOrd="0" destOrd="0" presId="urn:microsoft.com/office/officeart/2005/8/layout/cycle2"/>
    <dgm:cxn modelId="{C4944906-F81A-8349-8353-294483001EDD}" type="presParOf" srcId="{BA19229E-5EEF-5A42-81F7-C25AA065E8E7}" destId="{A40B2F0E-0DC4-154D-AFA4-8EDC43B13F44}" srcOrd="1" destOrd="0" presId="urn:microsoft.com/office/officeart/2005/8/layout/cycle2"/>
    <dgm:cxn modelId="{0DEB726B-3031-5247-977D-A2B1A15CBEA3}" type="presParOf" srcId="{A40B2F0E-0DC4-154D-AFA4-8EDC43B13F44}" destId="{FB412443-33CE-3E44-90A9-71CA4EDBA7CC}" srcOrd="0" destOrd="0" presId="urn:microsoft.com/office/officeart/2005/8/layout/cycle2"/>
    <dgm:cxn modelId="{904AE36B-3840-0045-BBC8-CD0728FD8BEC}" type="presParOf" srcId="{BA19229E-5EEF-5A42-81F7-C25AA065E8E7}" destId="{4EC1FBAC-BD87-244C-B451-13480284D2D4}" srcOrd="2" destOrd="0" presId="urn:microsoft.com/office/officeart/2005/8/layout/cycle2"/>
    <dgm:cxn modelId="{76B7FDF9-7FC9-894E-BBE4-7EC3C6D8D30A}" type="presParOf" srcId="{BA19229E-5EEF-5A42-81F7-C25AA065E8E7}" destId="{EE838DC4-45C4-CB45-AF4A-0FB98AB33892}" srcOrd="3" destOrd="0" presId="urn:microsoft.com/office/officeart/2005/8/layout/cycle2"/>
    <dgm:cxn modelId="{60AE731E-D9C8-494B-8FB3-C2C9A4CB079A}" type="presParOf" srcId="{EE838DC4-45C4-CB45-AF4A-0FB98AB33892}" destId="{6F6790CD-1AE2-204F-BCCE-0D6D21A0506F}" srcOrd="0" destOrd="0" presId="urn:microsoft.com/office/officeart/2005/8/layout/cycle2"/>
    <dgm:cxn modelId="{DA94D459-795B-F64D-A6B1-00FBF44E4F2E}" type="presParOf" srcId="{BA19229E-5EEF-5A42-81F7-C25AA065E8E7}" destId="{CD592289-91D8-B34E-A2FE-04E0ABFBAA86}" srcOrd="4" destOrd="0" presId="urn:microsoft.com/office/officeart/2005/8/layout/cycle2"/>
    <dgm:cxn modelId="{88BA223F-854A-0D4C-9F4A-6854110113A1}" type="presParOf" srcId="{BA19229E-5EEF-5A42-81F7-C25AA065E8E7}" destId="{CEC305B2-6324-334F-8E9F-22DBAC81E435}" srcOrd="5" destOrd="0" presId="urn:microsoft.com/office/officeart/2005/8/layout/cycle2"/>
    <dgm:cxn modelId="{AEB7B5E8-F7B2-B041-98EB-93D76C06C80B}" type="presParOf" srcId="{CEC305B2-6324-334F-8E9F-22DBAC81E435}" destId="{6A16B490-074A-E945-8F52-68812ED40120}" srcOrd="0" destOrd="0" presId="urn:microsoft.com/office/officeart/2005/8/layout/cycle2"/>
    <dgm:cxn modelId="{84A11929-2F35-9342-98FC-3DA636E70F14}" type="presParOf" srcId="{BA19229E-5EEF-5A42-81F7-C25AA065E8E7}" destId="{7E69C49F-D768-7841-BCA3-3DFF54784999}" srcOrd="6" destOrd="0" presId="urn:microsoft.com/office/officeart/2005/8/layout/cycle2"/>
    <dgm:cxn modelId="{C3E16D66-2DD3-D44C-B005-36E79ABEF588}" type="presParOf" srcId="{BA19229E-5EEF-5A42-81F7-C25AA065E8E7}" destId="{D3D8E041-15AD-8A4E-839B-5734E836F24C}" srcOrd="7" destOrd="0" presId="urn:microsoft.com/office/officeart/2005/8/layout/cycle2"/>
    <dgm:cxn modelId="{D43B3C52-EE9B-9444-A8FF-EC5C57B30023}" type="presParOf" srcId="{D3D8E041-15AD-8A4E-839B-5734E836F24C}" destId="{2BD9B4BB-7888-2847-8BE9-E06A404D6A4D}"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7CAE71E-9C3E-4E83-B745-CB8393CC2DB7}" type="doc">
      <dgm:prSet loTypeId="urn:microsoft.com/office/officeart/2005/8/layout/cycle1" loCatId="cycle" qsTypeId="urn:microsoft.com/office/officeart/2005/8/quickstyle/simple1" qsCatId="simple" csTypeId="urn:microsoft.com/office/officeart/2005/8/colors/colorful5" csCatId="colorful" phldr="1"/>
      <dgm:spPr/>
      <dgm:t>
        <a:bodyPr/>
        <a:lstStyle/>
        <a:p>
          <a:endParaRPr lang="en-US"/>
        </a:p>
      </dgm:t>
    </dgm:pt>
    <dgm:pt modelId="{93E7B72B-88A1-4047-B72A-75F0A6F4852F}">
      <dgm:prSet/>
      <dgm:spPr/>
      <dgm:t>
        <a:bodyPr/>
        <a:lstStyle/>
        <a:p>
          <a:r>
            <a:rPr lang="en-US" dirty="0"/>
            <a:t>_______________</a:t>
          </a:r>
        </a:p>
        <a:p>
          <a:r>
            <a:rPr lang="en-US" dirty="0"/>
            <a:t>_______________</a:t>
          </a:r>
        </a:p>
        <a:p>
          <a:r>
            <a:rPr lang="en-US" dirty="0"/>
            <a:t>_______________</a:t>
          </a:r>
        </a:p>
        <a:p>
          <a:r>
            <a:rPr lang="en-US" dirty="0"/>
            <a:t>_______________</a:t>
          </a:r>
        </a:p>
      </dgm:t>
    </dgm:pt>
    <dgm:pt modelId="{589E1ABC-C892-41F0-AEC8-99EDA53EEA60}" type="parTrans" cxnId="{A4C71D1E-E4D4-4E58-B4E0-311187613D0B}">
      <dgm:prSet/>
      <dgm:spPr/>
      <dgm:t>
        <a:bodyPr/>
        <a:lstStyle/>
        <a:p>
          <a:endParaRPr lang="en-US"/>
        </a:p>
      </dgm:t>
    </dgm:pt>
    <dgm:pt modelId="{576C401C-943B-462F-9E72-7715FA915D2A}" type="sibTrans" cxnId="{A4C71D1E-E4D4-4E58-B4E0-311187613D0B}">
      <dgm:prSet/>
      <dgm:spPr/>
      <dgm:t>
        <a:bodyPr/>
        <a:lstStyle/>
        <a:p>
          <a:endParaRPr lang="en-US"/>
        </a:p>
      </dgm:t>
    </dgm:pt>
    <dgm:pt modelId="{A7929672-6750-46B5-87BB-DCBF85A4C28C}">
      <dgm:prSet/>
      <dgm:spPr/>
      <dgm:t>
        <a:bodyPr/>
        <a:lstStyle/>
        <a:p>
          <a:r>
            <a:rPr lang="en-US" dirty="0"/>
            <a:t>_______________</a:t>
          </a:r>
        </a:p>
        <a:p>
          <a:r>
            <a:rPr lang="en-US" dirty="0"/>
            <a:t>_______________</a:t>
          </a:r>
        </a:p>
        <a:p>
          <a:r>
            <a:rPr lang="en-US" dirty="0"/>
            <a:t>_______________</a:t>
          </a:r>
        </a:p>
        <a:p>
          <a:r>
            <a:rPr lang="en-US" dirty="0"/>
            <a:t>_______________</a:t>
          </a:r>
        </a:p>
      </dgm:t>
    </dgm:pt>
    <dgm:pt modelId="{5A7AA84C-4CE0-4104-BE47-9A721E34DEB7}" type="parTrans" cxnId="{6CD78736-1B43-42D2-8BA4-BE08379467CC}">
      <dgm:prSet/>
      <dgm:spPr/>
      <dgm:t>
        <a:bodyPr/>
        <a:lstStyle/>
        <a:p>
          <a:endParaRPr lang="en-US"/>
        </a:p>
      </dgm:t>
    </dgm:pt>
    <dgm:pt modelId="{0DE68142-8468-4BFB-8D38-6D9A8F0E136D}" type="sibTrans" cxnId="{6CD78736-1B43-42D2-8BA4-BE08379467CC}">
      <dgm:prSet/>
      <dgm:spPr/>
      <dgm:t>
        <a:bodyPr/>
        <a:lstStyle/>
        <a:p>
          <a:endParaRPr lang="en-US"/>
        </a:p>
      </dgm:t>
    </dgm:pt>
    <dgm:pt modelId="{3F0F3289-A6AB-4E78-9163-617C7847902A}">
      <dgm:prSet/>
      <dgm:spPr/>
      <dgm:t>
        <a:bodyPr/>
        <a:lstStyle/>
        <a:p>
          <a:r>
            <a:rPr lang="en-US" dirty="0"/>
            <a:t>______________</a:t>
          </a:r>
        </a:p>
        <a:p>
          <a:r>
            <a:rPr lang="en-US" dirty="0"/>
            <a:t>______________</a:t>
          </a:r>
        </a:p>
        <a:p>
          <a:r>
            <a:rPr lang="en-US" dirty="0"/>
            <a:t>______________</a:t>
          </a:r>
        </a:p>
        <a:p>
          <a:r>
            <a:rPr lang="en-US" dirty="0"/>
            <a:t>______________ </a:t>
          </a:r>
        </a:p>
      </dgm:t>
    </dgm:pt>
    <dgm:pt modelId="{2A3FD58E-4B62-41AD-B185-B87A1E77266D}" type="parTrans" cxnId="{FEE09FFE-11D1-44EE-90BB-90C397073CD2}">
      <dgm:prSet/>
      <dgm:spPr/>
      <dgm:t>
        <a:bodyPr/>
        <a:lstStyle/>
        <a:p>
          <a:endParaRPr lang="en-US"/>
        </a:p>
      </dgm:t>
    </dgm:pt>
    <dgm:pt modelId="{2259D725-70E1-457D-BF3C-4C1F31D9F488}" type="sibTrans" cxnId="{FEE09FFE-11D1-44EE-90BB-90C397073CD2}">
      <dgm:prSet/>
      <dgm:spPr/>
      <dgm:t>
        <a:bodyPr/>
        <a:lstStyle/>
        <a:p>
          <a:endParaRPr lang="en-US"/>
        </a:p>
      </dgm:t>
    </dgm:pt>
    <dgm:pt modelId="{4A5CD963-27D0-4BAD-B306-268238C1184A}">
      <dgm:prSet/>
      <dgm:spPr/>
      <dgm:t>
        <a:bodyPr/>
        <a:lstStyle/>
        <a:p>
          <a:r>
            <a:rPr lang="en-US" dirty="0"/>
            <a:t>______________</a:t>
          </a:r>
        </a:p>
        <a:p>
          <a:r>
            <a:rPr lang="en-US" dirty="0"/>
            <a:t>______________</a:t>
          </a:r>
        </a:p>
        <a:p>
          <a:r>
            <a:rPr lang="en-US" dirty="0"/>
            <a:t>______________</a:t>
          </a:r>
        </a:p>
        <a:p>
          <a:r>
            <a:rPr lang="en-US" dirty="0"/>
            <a:t>______________</a:t>
          </a:r>
        </a:p>
      </dgm:t>
    </dgm:pt>
    <dgm:pt modelId="{30DD3B4A-FE0A-4E73-B061-36DACB44BB74}" type="parTrans" cxnId="{BE41A3EC-D841-4820-B23D-05A5574EEE67}">
      <dgm:prSet/>
      <dgm:spPr/>
      <dgm:t>
        <a:bodyPr/>
        <a:lstStyle/>
        <a:p>
          <a:endParaRPr lang="en-US"/>
        </a:p>
      </dgm:t>
    </dgm:pt>
    <dgm:pt modelId="{B0AFBD0C-4C05-4404-959B-E633921AFB4D}" type="sibTrans" cxnId="{BE41A3EC-D841-4820-B23D-05A5574EEE67}">
      <dgm:prSet/>
      <dgm:spPr/>
      <dgm:t>
        <a:bodyPr/>
        <a:lstStyle/>
        <a:p>
          <a:endParaRPr lang="en-US"/>
        </a:p>
      </dgm:t>
    </dgm:pt>
    <dgm:pt modelId="{B6216B24-583A-1E48-8549-77419FF39FC3}" type="pres">
      <dgm:prSet presAssocID="{E7CAE71E-9C3E-4E83-B745-CB8393CC2DB7}" presName="cycle" presStyleCnt="0">
        <dgm:presLayoutVars>
          <dgm:dir/>
          <dgm:resizeHandles val="exact"/>
        </dgm:presLayoutVars>
      </dgm:prSet>
      <dgm:spPr/>
    </dgm:pt>
    <dgm:pt modelId="{B93A342A-F0F6-DF49-9497-55536611B957}" type="pres">
      <dgm:prSet presAssocID="{93E7B72B-88A1-4047-B72A-75F0A6F4852F}" presName="dummy" presStyleCnt="0"/>
      <dgm:spPr/>
    </dgm:pt>
    <dgm:pt modelId="{854409BE-8298-3643-BD00-99014255CAF3}" type="pres">
      <dgm:prSet presAssocID="{93E7B72B-88A1-4047-B72A-75F0A6F4852F}" presName="node" presStyleLbl="revTx" presStyleIdx="0" presStyleCnt="4">
        <dgm:presLayoutVars>
          <dgm:bulletEnabled val="1"/>
        </dgm:presLayoutVars>
      </dgm:prSet>
      <dgm:spPr/>
    </dgm:pt>
    <dgm:pt modelId="{C9614E41-527E-B345-8722-83FA4BEDE405}" type="pres">
      <dgm:prSet presAssocID="{576C401C-943B-462F-9E72-7715FA915D2A}" presName="sibTrans" presStyleLbl="node1" presStyleIdx="0" presStyleCnt="4"/>
      <dgm:spPr/>
    </dgm:pt>
    <dgm:pt modelId="{EBB58A75-76A5-F040-BF14-2B0F9D5DE3E5}" type="pres">
      <dgm:prSet presAssocID="{A7929672-6750-46B5-87BB-DCBF85A4C28C}" presName="dummy" presStyleCnt="0"/>
      <dgm:spPr/>
    </dgm:pt>
    <dgm:pt modelId="{A71771A6-34AC-054D-920A-285418FEB78B}" type="pres">
      <dgm:prSet presAssocID="{A7929672-6750-46B5-87BB-DCBF85A4C28C}" presName="node" presStyleLbl="revTx" presStyleIdx="1" presStyleCnt="4">
        <dgm:presLayoutVars>
          <dgm:bulletEnabled val="1"/>
        </dgm:presLayoutVars>
      </dgm:prSet>
      <dgm:spPr/>
    </dgm:pt>
    <dgm:pt modelId="{7A06C83A-95B2-5B4C-A559-0B22479CAAEA}" type="pres">
      <dgm:prSet presAssocID="{0DE68142-8468-4BFB-8D38-6D9A8F0E136D}" presName="sibTrans" presStyleLbl="node1" presStyleIdx="1" presStyleCnt="4"/>
      <dgm:spPr/>
    </dgm:pt>
    <dgm:pt modelId="{AC61EA4B-D017-574F-AC3A-16293863297B}" type="pres">
      <dgm:prSet presAssocID="{3F0F3289-A6AB-4E78-9163-617C7847902A}" presName="dummy" presStyleCnt="0"/>
      <dgm:spPr/>
    </dgm:pt>
    <dgm:pt modelId="{CF7F1D1A-1C9D-BF4E-8D9D-6D4A9747275A}" type="pres">
      <dgm:prSet presAssocID="{3F0F3289-A6AB-4E78-9163-617C7847902A}" presName="node" presStyleLbl="revTx" presStyleIdx="2" presStyleCnt="4">
        <dgm:presLayoutVars>
          <dgm:bulletEnabled val="1"/>
        </dgm:presLayoutVars>
      </dgm:prSet>
      <dgm:spPr/>
    </dgm:pt>
    <dgm:pt modelId="{5C34D177-1114-E742-9959-4DBC8AE6FDA5}" type="pres">
      <dgm:prSet presAssocID="{2259D725-70E1-457D-BF3C-4C1F31D9F488}" presName="sibTrans" presStyleLbl="node1" presStyleIdx="2" presStyleCnt="4"/>
      <dgm:spPr/>
    </dgm:pt>
    <dgm:pt modelId="{984C4438-E652-FF40-AD64-16BE1A03A507}" type="pres">
      <dgm:prSet presAssocID="{4A5CD963-27D0-4BAD-B306-268238C1184A}" presName="dummy" presStyleCnt="0"/>
      <dgm:spPr/>
    </dgm:pt>
    <dgm:pt modelId="{85A66A73-0EDA-9D47-A958-1ED1FED1E403}" type="pres">
      <dgm:prSet presAssocID="{4A5CD963-27D0-4BAD-B306-268238C1184A}" presName="node" presStyleLbl="revTx" presStyleIdx="3" presStyleCnt="4">
        <dgm:presLayoutVars>
          <dgm:bulletEnabled val="1"/>
        </dgm:presLayoutVars>
      </dgm:prSet>
      <dgm:spPr/>
    </dgm:pt>
    <dgm:pt modelId="{A60D10B2-3F97-4A45-B3D8-EF8DD81DE6EB}" type="pres">
      <dgm:prSet presAssocID="{B0AFBD0C-4C05-4404-959B-E633921AFB4D}" presName="sibTrans" presStyleLbl="node1" presStyleIdx="3" presStyleCnt="4"/>
      <dgm:spPr/>
    </dgm:pt>
  </dgm:ptLst>
  <dgm:cxnLst>
    <dgm:cxn modelId="{A4C71D1E-E4D4-4E58-B4E0-311187613D0B}" srcId="{E7CAE71E-9C3E-4E83-B745-CB8393CC2DB7}" destId="{93E7B72B-88A1-4047-B72A-75F0A6F4852F}" srcOrd="0" destOrd="0" parTransId="{589E1ABC-C892-41F0-AEC8-99EDA53EEA60}" sibTransId="{576C401C-943B-462F-9E72-7715FA915D2A}"/>
    <dgm:cxn modelId="{CF32ED26-8AD0-4640-B765-622E85DC0116}" type="presOf" srcId="{2259D725-70E1-457D-BF3C-4C1F31D9F488}" destId="{5C34D177-1114-E742-9959-4DBC8AE6FDA5}" srcOrd="0" destOrd="0" presId="urn:microsoft.com/office/officeart/2005/8/layout/cycle1"/>
    <dgm:cxn modelId="{273B962B-28E5-2E4D-897D-76E0CFEC433B}" type="presOf" srcId="{E7CAE71E-9C3E-4E83-B745-CB8393CC2DB7}" destId="{B6216B24-583A-1E48-8549-77419FF39FC3}" srcOrd="0" destOrd="0" presId="urn:microsoft.com/office/officeart/2005/8/layout/cycle1"/>
    <dgm:cxn modelId="{6CD78736-1B43-42D2-8BA4-BE08379467CC}" srcId="{E7CAE71E-9C3E-4E83-B745-CB8393CC2DB7}" destId="{A7929672-6750-46B5-87BB-DCBF85A4C28C}" srcOrd="1" destOrd="0" parTransId="{5A7AA84C-4CE0-4104-BE47-9A721E34DEB7}" sibTransId="{0DE68142-8468-4BFB-8D38-6D9A8F0E136D}"/>
    <dgm:cxn modelId="{DB6D344D-0D41-D04D-A0CF-A9FE14E28AD2}" type="presOf" srcId="{4A5CD963-27D0-4BAD-B306-268238C1184A}" destId="{85A66A73-0EDA-9D47-A958-1ED1FED1E403}" srcOrd="0" destOrd="0" presId="urn:microsoft.com/office/officeart/2005/8/layout/cycle1"/>
    <dgm:cxn modelId="{6C71E451-C192-D64B-A13A-3BFB9DFCA44C}" type="presOf" srcId="{A7929672-6750-46B5-87BB-DCBF85A4C28C}" destId="{A71771A6-34AC-054D-920A-285418FEB78B}" srcOrd="0" destOrd="0" presId="urn:microsoft.com/office/officeart/2005/8/layout/cycle1"/>
    <dgm:cxn modelId="{20E34C55-9317-914F-9C87-506A7F78B58A}" type="presOf" srcId="{B0AFBD0C-4C05-4404-959B-E633921AFB4D}" destId="{A60D10B2-3F97-4A45-B3D8-EF8DD81DE6EB}" srcOrd="0" destOrd="0" presId="urn:microsoft.com/office/officeart/2005/8/layout/cycle1"/>
    <dgm:cxn modelId="{C6DBF35A-118D-3841-A9CB-A6068AF400C3}" type="presOf" srcId="{3F0F3289-A6AB-4E78-9163-617C7847902A}" destId="{CF7F1D1A-1C9D-BF4E-8D9D-6D4A9747275A}" srcOrd="0" destOrd="0" presId="urn:microsoft.com/office/officeart/2005/8/layout/cycle1"/>
    <dgm:cxn modelId="{E976F4B3-4CBD-1C42-A8A3-DACE21BCDB2E}" type="presOf" srcId="{576C401C-943B-462F-9E72-7715FA915D2A}" destId="{C9614E41-527E-B345-8722-83FA4BEDE405}" srcOrd="0" destOrd="0" presId="urn:microsoft.com/office/officeart/2005/8/layout/cycle1"/>
    <dgm:cxn modelId="{805F45C7-80FE-4A44-8E5D-F91718590CC1}" type="presOf" srcId="{0DE68142-8468-4BFB-8D38-6D9A8F0E136D}" destId="{7A06C83A-95B2-5B4C-A559-0B22479CAAEA}" srcOrd="0" destOrd="0" presId="urn:microsoft.com/office/officeart/2005/8/layout/cycle1"/>
    <dgm:cxn modelId="{BE41A3EC-D841-4820-B23D-05A5574EEE67}" srcId="{E7CAE71E-9C3E-4E83-B745-CB8393CC2DB7}" destId="{4A5CD963-27D0-4BAD-B306-268238C1184A}" srcOrd="3" destOrd="0" parTransId="{30DD3B4A-FE0A-4E73-B061-36DACB44BB74}" sibTransId="{B0AFBD0C-4C05-4404-959B-E633921AFB4D}"/>
    <dgm:cxn modelId="{54A6C2FB-A7B8-2B43-9F46-ECF75820C75C}" type="presOf" srcId="{93E7B72B-88A1-4047-B72A-75F0A6F4852F}" destId="{854409BE-8298-3643-BD00-99014255CAF3}" srcOrd="0" destOrd="0" presId="urn:microsoft.com/office/officeart/2005/8/layout/cycle1"/>
    <dgm:cxn modelId="{FEE09FFE-11D1-44EE-90BB-90C397073CD2}" srcId="{E7CAE71E-9C3E-4E83-B745-CB8393CC2DB7}" destId="{3F0F3289-A6AB-4E78-9163-617C7847902A}" srcOrd="2" destOrd="0" parTransId="{2A3FD58E-4B62-41AD-B185-B87A1E77266D}" sibTransId="{2259D725-70E1-457D-BF3C-4C1F31D9F488}"/>
    <dgm:cxn modelId="{C175D012-45CB-2740-BDAC-442F49CBC75A}" type="presParOf" srcId="{B6216B24-583A-1E48-8549-77419FF39FC3}" destId="{B93A342A-F0F6-DF49-9497-55536611B957}" srcOrd="0" destOrd="0" presId="urn:microsoft.com/office/officeart/2005/8/layout/cycle1"/>
    <dgm:cxn modelId="{28A60AD1-6B37-7245-A023-CA15A5B4552F}" type="presParOf" srcId="{B6216B24-583A-1E48-8549-77419FF39FC3}" destId="{854409BE-8298-3643-BD00-99014255CAF3}" srcOrd="1" destOrd="0" presId="urn:microsoft.com/office/officeart/2005/8/layout/cycle1"/>
    <dgm:cxn modelId="{DDB96AF6-DB78-BD47-AB6D-1F9B85575D84}" type="presParOf" srcId="{B6216B24-583A-1E48-8549-77419FF39FC3}" destId="{C9614E41-527E-B345-8722-83FA4BEDE405}" srcOrd="2" destOrd="0" presId="urn:microsoft.com/office/officeart/2005/8/layout/cycle1"/>
    <dgm:cxn modelId="{6F7E8287-8BCE-A147-BA34-7CDF7D44BD89}" type="presParOf" srcId="{B6216B24-583A-1E48-8549-77419FF39FC3}" destId="{EBB58A75-76A5-F040-BF14-2B0F9D5DE3E5}" srcOrd="3" destOrd="0" presId="urn:microsoft.com/office/officeart/2005/8/layout/cycle1"/>
    <dgm:cxn modelId="{37863CB4-3F42-C341-9EC3-CCD4470D943A}" type="presParOf" srcId="{B6216B24-583A-1E48-8549-77419FF39FC3}" destId="{A71771A6-34AC-054D-920A-285418FEB78B}" srcOrd="4" destOrd="0" presId="urn:microsoft.com/office/officeart/2005/8/layout/cycle1"/>
    <dgm:cxn modelId="{151BC7CB-4053-254B-B112-DA0421F9A028}" type="presParOf" srcId="{B6216B24-583A-1E48-8549-77419FF39FC3}" destId="{7A06C83A-95B2-5B4C-A559-0B22479CAAEA}" srcOrd="5" destOrd="0" presId="urn:microsoft.com/office/officeart/2005/8/layout/cycle1"/>
    <dgm:cxn modelId="{B174717B-3C34-8442-9DA0-2AC70FD7F402}" type="presParOf" srcId="{B6216B24-583A-1E48-8549-77419FF39FC3}" destId="{AC61EA4B-D017-574F-AC3A-16293863297B}" srcOrd="6" destOrd="0" presId="urn:microsoft.com/office/officeart/2005/8/layout/cycle1"/>
    <dgm:cxn modelId="{A83729B5-BBF0-EE4B-9121-FFF027AAC9BD}" type="presParOf" srcId="{B6216B24-583A-1E48-8549-77419FF39FC3}" destId="{CF7F1D1A-1C9D-BF4E-8D9D-6D4A9747275A}" srcOrd="7" destOrd="0" presId="urn:microsoft.com/office/officeart/2005/8/layout/cycle1"/>
    <dgm:cxn modelId="{956E2D3D-2D29-064D-BF81-379749480DD8}" type="presParOf" srcId="{B6216B24-583A-1E48-8549-77419FF39FC3}" destId="{5C34D177-1114-E742-9959-4DBC8AE6FDA5}" srcOrd="8" destOrd="0" presId="urn:microsoft.com/office/officeart/2005/8/layout/cycle1"/>
    <dgm:cxn modelId="{9036772A-86DD-7F4A-9FA3-6B73176BAB4F}" type="presParOf" srcId="{B6216B24-583A-1E48-8549-77419FF39FC3}" destId="{984C4438-E652-FF40-AD64-16BE1A03A507}" srcOrd="9" destOrd="0" presId="urn:microsoft.com/office/officeart/2005/8/layout/cycle1"/>
    <dgm:cxn modelId="{1BA25FB6-3906-5B4C-8843-4F502463C3BD}" type="presParOf" srcId="{B6216B24-583A-1E48-8549-77419FF39FC3}" destId="{85A66A73-0EDA-9D47-A958-1ED1FED1E403}" srcOrd="10" destOrd="0" presId="urn:microsoft.com/office/officeart/2005/8/layout/cycle1"/>
    <dgm:cxn modelId="{2900088B-5B58-4749-89A1-4962BC7EF35D}" type="presParOf" srcId="{B6216B24-583A-1E48-8549-77419FF39FC3}" destId="{A60D10B2-3F97-4A45-B3D8-EF8DD81DE6EB}"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130A7CE-AC24-4564-B9CF-D42278150D6A}" type="doc">
      <dgm:prSet loTypeId="urn:microsoft.com/office/officeart/2016/7/layout/VerticalSolidActionList" loCatId="List" qsTypeId="urn:microsoft.com/office/officeart/2005/8/quickstyle/simple2" qsCatId="simple" csTypeId="urn:microsoft.com/office/officeart/2005/8/colors/accent0_3" csCatId="mainScheme" phldr="1"/>
      <dgm:spPr/>
      <dgm:t>
        <a:bodyPr/>
        <a:lstStyle/>
        <a:p>
          <a:endParaRPr lang="en-US"/>
        </a:p>
      </dgm:t>
    </dgm:pt>
    <dgm:pt modelId="{52936C00-9D38-431A-904B-9D3A46AC28C6}">
      <dgm:prSet/>
      <dgm:spPr/>
      <dgm:t>
        <a:bodyPr/>
        <a:lstStyle/>
        <a:p>
          <a:r>
            <a:rPr lang="en-US"/>
            <a:t>Engage</a:t>
          </a:r>
        </a:p>
      </dgm:t>
    </dgm:pt>
    <dgm:pt modelId="{44609BB7-90C6-4799-8BAE-51B9CF4A5EB8}" type="parTrans" cxnId="{EC809FCE-7826-4672-950D-E2C47BB625DD}">
      <dgm:prSet/>
      <dgm:spPr/>
      <dgm:t>
        <a:bodyPr/>
        <a:lstStyle/>
        <a:p>
          <a:endParaRPr lang="en-US"/>
        </a:p>
      </dgm:t>
    </dgm:pt>
    <dgm:pt modelId="{FE559424-3F16-4B57-BD4A-BD6D4534CBA2}" type="sibTrans" cxnId="{EC809FCE-7826-4672-950D-E2C47BB625DD}">
      <dgm:prSet/>
      <dgm:spPr/>
      <dgm:t>
        <a:bodyPr/>
        <a:lstStyle/>
        <a:p>
          <a:endParaRPr lang="en-US"/>
        </a:p>
      </dgm:t>
    </dgm:pt>
    <dgm:pt modelId="{DDE436D5-0750-4D40-9897-2746A7069AA4}">
      <dgm:prSet custT="1"/>
      <dgm:spPr/>
      <dgm:t>
        <a:bodyPr/>
        <a:lstStyle/>
        <a:p>
          <a:endParaRPr lang="en-US" sz="1400" dirty="0">
            <a:latin typeface="Bangla MN" pitchFamily="2" charset="0"/>
            <a:cs typeface="Bangla MN" pitchFamily="2" charset="0"/>
          </a:endParaRPr>
        </a:p>
      </dgm:t>
    </dgm:pt>
    <dgm:pt modelId="{232C58F5-9452-46D6-A54B-1B5D0CD5B031}" type="parTrans" cxnId="{3F9EEE44-A7E6-43D0-966E-B43E0EADD0D5}">
      <dgm:prSet/>
      <dgm:spPr/>
      <dgm:t>
        <a:bodyPr/>
        <a:lstStyle/>
        <a:p>
          <a:endParaRPr lang="en-US"/>
        </a:p>
      </dgm:t>
    </dgm:pt>
    <dgm:pt modelId="{349FC26F-4C1A-45A6-8C1F-6951AC108178}" type="sibTrans" cxnId="{3F9EEE44-A7E6-43D0-966E-B43E0EADD0D5}">
      <dgm:prSet/>
      <dgm:spPr/>
      <dgm:t>
        <a:bodyPr/>
        <a:lstStyle/>
        <a:p>
          <a:endParaRPr lang="en-US"/>
        </a:p>
      </dgm:t>
    </dgm:pt>
    <dgm:pt modelId="{E08A3EC8-C40E-4842-B9F7-A99B4A25527F}">
      <dgm:prSet/>
      <dgm:spPr/>
      <dgm:t>
        <a:bodyPr/>
        <a:lstStyle/>
        <a:p>
          <a:r>
            <a:rPr lang="en-US"/>
            <a:t>Educate</a:t>
          </a:r>
        </a:p>
      </dgm:t>
    </dgm:pt>
    <dgm:pt modelId="{B35BB6DC-8F79-4354-86DD-4D56526EE6DD}" type="parTrans" cxnId="{C0FD4CCD-D87C-49FA-B7CD-B7F5F68D2B6D}">
      <dgm:prSet/>
      <dgm:spPr/>
      <dgm:t>
        <a:bodyPr/>
        <a:lstStyle/>
        <a:p>
          <a:endParaRPr lang="en-US"/>
        </a:p>
      </dgm:t>
    </dgm:pt>
    <dgm:pt modelId="{2417C4F1-171C-45C0-8163-74D49145D245}" type="sibTrans" cxnId="{C0FD4CCD-D87C-49FA-B7CD-B7F5F68D2B6D}">
      <dgm:prSet/>
      <dgm:spPr/>
      <dgm:t>
        <a:bodyPr/>
        <a:lstStyle/>
        <a:p>
          <a:endParaRPr lang="en-US"/>
        </a:p>
      </dgm:t>
    </dgm:pt>
    <dgm:pt modelId="{5286F332-6719-4B42-A0A7-07941E922729}">
      <dgm:prSet custT="1"/>
      <dgm:spPr/>
      <dgm:t>
        <a:bodyPr/>
        <a:lstStyle/>
        <a:p>
          <a:endParaRPr lang="en-US" sz="1400" dirty="0">
            <a:latin typeface="Bangla MN" pitchFamily="2" charset="0"/>
            <a:cs typeface="Bangla MN" pitchFamily="2" charset="0"/>
          </a:endParaRPr>
        </a:p>
      </dgm:t>
    </dgm:pt>
    <dgm:pt modelId="{97CD30DA-9D37-4435-B580-3F40836A3A0C}" type="parTrans" cxnId="{9F4F1A1C-0AA8-4616-AD72-AEDC429DDB0F}">
      <dgm:prSet/>
      <dgm:spPr/>
      <dgm:t>
        <a:bodyPr/>
        <a:lstStyle/>
        <a:p>
          <a:endParaRPr lang="en-US"/>
        </a:p>
      </dgm:t>
    </dgm:pt>
    <dgm:pt modelId="{53F458FB-3F19-4449-AA9D-527AB4ECB0E8}" type="sibTrans" cxnId="{9F4F1A1C-0AA8-4616-AD72-AEDC429DDB0F}">
      <dgm:prSet/>
      <dgm:spPr/>
      <dgm:t>
        <a:bodyPr/>
        <a:lstStyle/>
        <a:p>
          <a:endParaRPr lang="en-US"/>
        </a:p>
      </dgm:t>
    </dgm:pt>
    <dgm:pt modelId="{E9E852E1-E708-48BF-B1DF-3BBBEA7E7D28}">
      <dgm:prSet custT="1"/>
      <dgm:spPr/>
      <dgm:t>
        <a:bodyPr/>
        <a:lstStyle/>
        <a:p>
          <a:r>
            <a:rPr lang="en-US" sz="1400" dirty="0">
              <a:latin typeface="Bangla MN" pitchFamily="2" charset="0"/>
              <a:cs typeface="Bangla MN" pitchFamily="2" charset="0"/>
            </a:rPr>
            <a:t>Communicate</a:t>
          </a:r>
        </a:p>
      </dgm:t>
    </dgm:pt>
    <dgm:pt modelId="{756CB9C7-530C-45DB-AB2A-14362BF44BBC}" type="parTrans" cxnId="{085EE271-BDA8-4788-8821-EE43E2F712F8}">
      <dgm:prSet/>
      <dgm:spPr/>
      <dgm:t>
        <a:bodyPr/>
        <a:lstStyle/>
        <a:p>
          <a:endParaRPr lang="en-US"/>
        </a:p>
      </dgm:t>
    </dgm:pt>
    <dgm:pt modelId="{D03FB2D7-3B74-43DA-AD4E-FCBFC051F904}" type="sibTrans" cxnId="{085EE271-BDA8-4788-8821-EE43E2F712F8}">
      <dgm:prSet/>
      <dgm:spPr/>
      <dgm:t>
        <a:bodyPr/>
        <a:lstStyle/>
        <a:p>
          <a:endParaRPr lang="en-US"/>
        </a:p>
      </dgm:t>
    </dgm:pt>
    <dgm:pt modelId="{2B9C58AB-0071-4D9D-A242-8B699FEEA54A}">
      <dgm:prSet custT="1"/>
      <dgm:spPr/>
      <dgm:t>
        <a:bodyPr/>
        <a:lstStyle/>
        <a:p>
          <a:endParaRPr lang="en-US" sz="1400" dirty="0">
            <a:latin typeface="Bangla MN" pitchFamily="2" charset="0"/>
            <a:cs typeface="Bangla MN" pitchFamily="2" charset="0"/>
          </a:endParaRPr>
        </a:p>
      </dgm:t>
    </dgm:pt>
    <dgm:pt modelId="{0FC60F05-9E43-4FB8-B0DE-EEF752932A30}" type="parTrans" cxnId="{26027614-8FD2-49EB-A4BB-DD1F5E6500BB}">
      <dgm:prSet/>
      <dgm:spPr/>
      <dgm:t>
        <a:bodyPr/>
        <a:lstStyle/>
        <a:p>
          <a:endParaRPr lang="en-US"/>
        </a:p>
      </dgm:t>
    </dgm:pt>
    <dgm:pt modelId="{456DC88E-103C-44A4-9C3C-49009469C1BC}" type="sibTrans" cxnId="{26027614-8FD2-49EB-A4BB-DD1F5E6500BB}">
      <dgm:prSet/>
      <dgm:spPr/>
      <dgm:t>
        <a:bodyPr/>
        <a:lstStyle/>
        <a:p>
          <a:endParaRPr lang="en-US"/>
        </a:p>
      </dgm:t>
    </dgm:pt>
    <dgm:pt modelId="{4F3C5EB7-2D90-694D-BE44-8083C128AFA9}" type="pres">
      <dgm:prSet presAssocID="{5130A7CE-AC24-4564-B9CF-D42278150D6A}" presName="Name0" presStyleCnt="0">
        <dgm:presLayoutVars>
          <dgm:dir/>
          <dgm:animLvl val="lvl"/>
          <dgm:resizeHandles val="exact"/>
        </dgm:presLayoutVars>
      </dgm:prSet>
      <dgm:spPr/>
    </dgm:pt>
    <dgm:pt modelId="{65225824-D3F3-BE44-A4CB-381FDA49CB67}" type="pres">
      <dgm:prSet presAssocID="{52936C00-9D38-431A-904B-9D3A46AC28C6}" presName="linNode" presStyleCnt="0"/>
      <dgm:spPr/>
    </dgm:pt>
    <dgm:pt modelId="{04B9C364-0535-F64C-A5A7-76364457BF29}" type="pres">
      <dgm:prSet presAssocID="{52936C00-9D38-431A-904B-9D3A46AC28C6}" presName="parentText" presStyleLbl="alignNode1" presStyleIdx="0" presStyleCnt="3" custScaleX="211318">
        <dgm:presLayoutVars>
          <dgm:chMax val="1"/>
          <dgm:bulletEnabled/>
        </dgm:presLayoutVars>
      </dgm:prSet>
      <dgm:spPr/>
    </dgm:pt>
    <dgm:pt modelId="{82DFDF39-C4F8-C749-B8BC-E6AA33B33BF8}" type="pres">
      <dgm:prSet presAssocID="{52936C00-9D38-431A-904B-9D3A46AC28C6}" presName="descendantText" presStyleLbl="alignAccFollowNode1" presStyleIdx="0" presStyleCnt="3" custLinFactNeighborX="1746">
        <dgm:presLayoutVars>
          <dgm:bulletEnabled/>
        </dgm:presLayoutVars>
      </dgm:prSet>
      <dgm:spPr/>
    </dgm:pt>
    <dgm:pt modelId="{322DFE94-1F3A-FA45-B39B-83C31E615DD1}" type="pres">
      <dgm:prSet presAssocID="{FE559424-3F16-4B57-BD4A-BD6D4534CBA2}" presName="sp" presStyleCnt="0"/>
      <dgm:spPr/>
    </dgm:pt>
    <dgm:pt modelId="{E89263C7-B23E-1444-ABA1-02D41EFF7BA3}" type="pres">
      <dgm:prSet presAssocID="{E08A3EC8-C40E-4842-B9F7-A99B4A25527F}" presName="linNode" presStyleCnt="0"/>
      <dgm:spPr/>
    </dgm:pt>
    <dgm:pt modelId="{59ECDCF7-0891-0948-A88F-C7DEE306A8B2}" type="pres">
      <dgm:prSet presAssocID="{E08A3EC8-C40E-4842-B9F7-A99B4A25527F}" presName="parentText" presStyleLbl="alignNode1" presStyleIdx="1" presStyleCnt="3" custScaleX="210560">
        <dgm:presLayoutVars>
          <dgm:chMax val="1"/>
          <dgm:bulletEnabled/>
        </dgm:presLayoutVars>
      </dgm:prSet>
      <dgm:spPr/>
    </dgm:pt>
    <dgm:pt modelId="{CA75FB98-9A15-4B43-B602-1CB01F106CBA}" type="pres">
      <dgm:prSet presAssocID="{E08A3EC8-C40E-4842-B9F7-A99B4A25527F}" presName="descendantText" presStyleLbl="alignAccFollowNode1" presStyleIdx="1" presStyleCnt="3">
        <dgm:presLayoutVars>
          <dgm:bulletEnabled/>
        </dgm:presLayoutVars>
      </dgm:prSet>
      <dgm:spPr/>
    </dgm:pt>
    <dgm:pt modelId="{8EAFF27F-4880-9942-BC2E-E12BC7B29DD8}" type="pres">
      <dgm:prSet presAssocID="{2417C4F1-171C-45C0-8163-74D49145D245}" presName="sp" presStyleCnt="0"/>
      <dgm:spPr/>
    </dgm:pt>
    <dgm:pt modelId="{207FD0B1-2928-B34F-A2DE-D2AD012D9397}" type="pres">
      <dgm:prSet presAssocID="{E9E852E1-E708-48BF-B1DF-3BBBEA7E7D28}" presName="linNode" presStyleCnt="0"/>
      <dgm:spPr/>
    </dgm:pt>
    <dgm:pt modelId="{3E9ACD2C-6239-2E4A-B6E2-237489A6E14D}" type="pres">
      <dgm:prSet presAssocID="{E9E852E1-E708-48BF-B1DF-3BBBEA7E7D28}" presName="parentText" presStyleLbl="alignNode1" presStyleIdx="2" presStyleCnt="3" custScaleX="206557">
        <dgm:presLayoutVars>
          <dgm:chMax val="1"/>
          <dgm:bulletEnabled/>
        </dgm:presLayoutVars>
      </dgm:prSet>
      <dgm:spPr/>
    </dgm:pt>
    <dgm:pt modelId="{11C7560A-F9DC-984A-87A3-994BD7E2CC54}" type="pres">
      <dgm:prSet presAssocID="{E9E852E1-E708-48BF-B1DF-3BBBEA7E7D28}" presName="descendantText" presStyleLbl="alignAccFollowNode1" presStyleIdx="2" presStyleCnt="3">
        <dgm:presLayoutVars>
          <dgm:bulletEnabled/>
        </dgm:presLayoutVars>
      </dgm:prSet>
      <dgm:spPr/>
    </dgm:pt>
  </dgm:ptLst>
  <dgm:cxnLst>
    <dgm:cxn modelId="{26027614-8FD2-49EB-A4BB-DD1F5E6500BB}" srcId="{E9E852E1-E708-48BF-B1DF-3BBBEA7E7D28}" destId="{2B9C58AB-0071-4D9D-A242-8B699FEEA54A}" srcOrd="0" destOrd="0" parTransId="{0FC60F05-9E43-4FB8-B0DE-EEF752932A30}" sibTransId="{456DC88E-103C-44A4-9C3C-49009469C1BC}"/>
    <dgm:cxn modelId="{9F4F1A1C-0AA8-4616-AD72-AEDC429DDB0F}" srcId="{E08A3EC8-C40E-4842-B9F7-A99B4A25527F}" destId="{5286F332-6719-4B42-A0A7-07941E922729}" srcOrd="0" destOrd="0" parTransId="{97CD30DA-9D37-4435-B580-3F40836A3A0C}" sibTransId="{53F458FB-3F19-4449-AA9D-527AB4ECB0E8}"/>
    <dgm:cxn modelId="{3F9EEE44-A7E6-43D0-966E-B43E0EADD0D5}" srcId="{52936C00-9D38-431A-904B-9D3A46AC28C6}" destId="{DDE436D5-0750-4D40-9897-2746A7069AA4}" srcOrd="0" destOrd="0" parTransId="{232C58F5-9452-46D6-A54B-1B5D0CD5B031}" sibTransId="{349FC26F-4C1A-45A6-8C1F-6951AC108178}"/>
    <dgm:cxn modelId="{085EE271-BDA8-4788-8821-EE43E2F712F8}" srcId="{5130A7CE-AC24-4564-B9CF-D42278150D6A}" destId="{E9E852E1-E708-48BF-B1DF-3BBBEA7E7D28}" srcOrd="2" destOrd="0" parTransId="{756CB9C7-530C-45DB-AB2A-14362BF44BBC}" sibTransId="{D03FB2D7-3B74-43DA-AD4E-FCBFC051F904}"/>
    <dgm:cxn modelId="{E8655BA8-FADC-E642-9F3D-73B6BAF15B8B}" type="presOf" srcId="{5286F332-6719-4B42-A0A7-07941E922729}" destId="{CA75FB98-9A15-4B43-B602-1CB01F106CBA}" srcOrd="0" destOrd="0" presId="urn:microsoft.com/office/officeart/2016/7/layout/VerticalSolidActionList"/>
    <dgm:cxn modelId="{C0FD4CCD-D87C-49FA-B7CD-B7F5F68D2B6D}" srcId="{5130A7CE-AC24-4564-B9CF-D42278150D6A}" destId="{E08A3EC8-C40E-4842-B9F7-A99B4A25527F}" srcOrd="1" destOrd="0" parTransId="{B35BB6DC-8F79-4354-86DD-4D56526EE6DD}" sibTransId="{2417C4F1-171C-45C0-8163-74D49145D245}"/>
    <dgm:cxn modelId="{EC809FCE-7826-4672-950D-E2C47BB625DD}" srcId="{5130A7CE-AC24-4564-B9CF-D42278150D6A}" destId="{52936C00-9D38-431A-904B-9D3A46AC28C6}" srcOrd="0" destOrd="0" parTransId="{44609BB7-90C6-4799-8BAE-51B9CF4A5EB8}" sibTransId="{FE559424-3F16-4B57-BD4A-BD6D4534CBA2}"/>
    <dgm:cxn modelId="{8E9D23E1-F95A-1E4B-AA75-6B06A3D4B5C7}" type="presOf" srcId="{DDE436D5-0750-4D40-9897-2746A7069AA4}" destId="{82DFDF39-C4F8-C749-B8BC-E6AA33B33BF8}" srcOrd="0" destOrd="0" presId="urn:microsoft.com/office/officeart/2016/7/layout/VerticalSolidActionList"/>
    <dgm:cxn modelId="{BA1302E4-A485-B949-A7FB-EEF8485A6571}" type="presOf" srcId="{52936C00-9D38-431A-904B-9D3A46AC28C6}" destId="{04B9C364-0535-F64C-A5A7-76364457BF29}" srcOrd="0" destOrd="0" presId="urn:microsoft.com/office/officeart/2016/7/layout/VerticalSolidActionList"/>
    <dgm:cxn modelId="{3DA283E7-6559-2341-A988-1C94F889AC6A}" type="presOf" srcId="{E9E852E1-E708-48BF-B1DF-3BBBEA7E7D28}" destId="{3E9ACD2C-6239-2E4A-B6E2-237489A6E14D}" srcOrd="0" destOrd="0" presId="urn:microsoft.com/office/officeart/2016/7/layout/VerticalSolidActionList"/>
    <dgm:cxn modelId="{F118FCEC-EEC1-D241-B958-DF1BA435E0DB}" type="presOf" srcId="{5130A7CE-AC24-4564-B9CF-D42278150D6A}" destId="{4F3C5EB7-2D90-694D-BE44-8083C128AFA9}" srcOrd="0" destOrd="0" presId="urn:microsoft.com/office/officeart/2016/7/layout/VerticalSolidActionList"/>
    <dgm:cxn modelId="{9E9139F6-090D-7B49-9E8E-2977D963FBD9}" type="presOf" srcId="{E08A3EC8-C40E-4842-B9F7-A99B4A25527F}" destId="{59ECDCF7-0891-0948-A88F-C7DEE306A8B2}" srcOrd="0" destOrd="0" presId="urn:microsoft.com/office/officeart/2016/7/layout/VerticalSolidActionList"/>
    <dgm:cxn modelId="{5A0852FF-5B70-D544-AE56-CB094C1ECD49}" type="presOf" srcId="{2B9C58AB-0071-4D9D-A242-8B699FEEA54A}" destId="{11C7560A-F9DC-984A-87A3-994BD7E2CC54}" srcOrd="0" destOrd="0" presId="urn:microsoft.com/office/officeart/2016/7/layout/VerticalSolidActionList"/>
    <dgm:cxn modelId="{16A05612-B7F1-C541-B7D9-52523C09A897}" type="presParOf" srcId="{4F3C5EB7-2D90-694D-BE44-8083C128AFA9}" destId="{65225824-D3F3-BE44-A4CB-381FDA49CB67}" srcOrd="0" destOrd="0" presId="urn:microsoft.com/office/officeart/2016/7/layout/VerticalSolidActionList"/>
    <dgm:cxn modelId="{BC6D7ECB-BAE3-9E46-97AB-908A6591B9FD}" type="presParOf" srcId="{65225824-D3F3-BE44-A4CB-381FDA49CB67}" destId="{04B9C364-0535-F64C-A5A7-76364457BF29}" srcOrd="0" destOrd="0" presId="urn:microsoft.com/office/officeart/2016/7/layout/VerticalSolidActionList"/>
    <dgm:cxn modelId="{7226363B-B357-DE46-A38E-151AD585CBF0}" type="presParOf" srcId="{65225824-D3F3-BE44-A4CB-381FDA49CB67}" destId="{82DFDF39-C4F8-C749-B8BC-E6AA33B33BF8}" srcOrd="1" destOrd="0" presId="urn:microsoft.com/office/officeart/2016/7/layout/VerticalSolidActionList"/>
    <dgm:cxn modelId="{429627B6-9674-004A-94D2-9AF02D82EA05}" type="presParOf" srcId="{4F3C5EB7-2D90-694D-BE44-8083C128AFA9}" destId="{322DFE94-1F3A-FA45-B39B-83C31E615DD1}" srcOrd="1" destOrd="0" presId="urn:microsoft.com/office/officeart/2016/7/layout/VerticalSolidActionList"/>
    <dgm:cxn modelId="{3E9275D6-2544-3D4C-A1F9-6A68126230AA}" type="presParOf" srcId="{4F3C5EB7-2D90-694D-BE44-8083C128AFA9}" destId="{E89263C7-B23E-1444-ABA1-02D41EFF7BA3}" srcOrd="2" destOrd="0" presId="urn:microsoft.com/office/officeart/2016/7/layout/VerticalSolidActionList"/>
    <dgm:cxn modelId="{18FFE3BC-8741-054B-A09F-5E2DC4AC24B4}" type="presParOf" srcId="{E89263C7-B23E-1444-ABA1-02D41EFF7BA3}" destId="{59ECDCF7-0891-0948-A88F-C7DEE306A8B2}" srcOrd="0" destOrd="0" presId="urn:microsoft.com/office/officeart/2016/7/layout/VerticalSolidActionList"/>
    <dgm:cxn modelId="{44A35CF4-FCB7-DB48-9238-678B5BE5A773}" type="presParOf" srcId="{E89263C7-B23E-1444-ABA1-02D41EFF7BA3}" destId="{CA75FB98-9A15-4B43-B602-1CB01F106CBA}" srcOrd="1" destOrd="0" presId="urn:microsoft.com/office/officeart/2016/7/layout/VerticalSolidActionList"/>
    <dgm:cxn modelId="{816F892D-151E-734A-8F34-8CD19B7A99D2}" type="presParOf" srcId="{4F3C5EB7-2D90-694D-BE44-8083C128AFA9}" destId="{8EAFF27F-4880-9942-BC2E-E12BC7B29DD8}" srcOrd="3" destOrd="0" presId="urn:microsoft.com/office/officeart/2016/7/layout/VerticalSolidActionList"/>
    <dgm:cxn modelId="{962A533A-60D8-BA47-8EB1-B05CE3861585}" type="presParOf" srcId="{4F3C5EB7-2D90-694D-BE44-8083C128AFA9}" destId="{207FD0B1-2928-B34F-A2DE-D2AD012D9397}" srcOrd="4" destOrd="0" presId="urn:microsoft.com/office/officeart/2016/7/layout/VerticalSolidActionList"/>
    <dgm:cxn modelId="{30896CFD-CD45-0941-A2AE-B17CD78C065B}" type="presParOf" srcId="{207FD0B1-2928-B34F-A2DE-D2AD012D9397}" destId="{3E9ACD2C-6239-2E4A-B6E2-237489A6E14D}" srcOrd="0" destOrd="0" presId="urn:microsoft.com/office/officeart/2016/7/layout/VerticalSolidActionList"/>
    <dgm:cxn modelId="{8DFEF933-DA63-5949-9787-75E846E746E8}" type="presParOf" srcId="{207FD0B1-2928-B34F-A2DE-D2AD012D9397}" destId="{11C7560A-F9DC-984A-87A3-994BD7E2CC54}"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7670D09-4B72-40FF-85E4-A527DF17BB34}" type="doc">
      <dgm:prSet loTypeId="urn:microsoft.com/office/officeart/2016/7/layout/RepeatingBendingProcessNew" loCatId="process" qsTypeId="urn:microsoft.com/office/officeart/2005/8/quickstyle/simple1" qsCatId="simple" csTypeId="urn:microsoft.com/office/officeart/2005/8/colors/accent3_2" csCatId="accent3" phldr="1"/>
      <dgm:spPr/>
      <dgm:t>
        <a:bodyPr/>
        <a:lstStyle/>
        <a:p>
          <a:endParaRPr lang="en-US"/>
        </a:p>
      </dgm:t>
    </dgm:pt>
    <dgm:pt modelId="{ED9D3D98-EC16-4EEE-9646-5BE039E0FC43}">
      <dgm:prSet/>
      <dgm:spPr/>
      <dgm:t>
        <a:bodyPr/>
        <a:lstStyle/>
        <a:p>
          <a:r>
            <a:rPr lang="en-US" dirty="0"/>
            <a:t>______________</a:t>
          </a:r>
        </a:p>
        <a:p>
          <a:r>
            <a:rPr lang="en-US" dirty="0"/>
            <a:t>______________</a:t>
          </a:r>
        </a:p>
        <a:p>
          <a:r>
            <a:rPr lang="en-US" dirty="0"/>
            <a:t>______________</a:t>
          </a:r>
        </a:p>
      </dgm:t>
    </dgm:pt>
    <dgm:pt modelId="{B8D3DABB-DCA6-4439-B2F6-F225D8E54322}" type="parTrans" cxnId="{AA0D4576-A696-4557-9157-6EF47D248D5C}">
      <dgm:prSet/>
      <dgm:spPr/>
      <dgm:t>
        <a:bodyPr/>
        <a:lstStyle/>
        <a:p>
          <a:endParaRPr lang="en-US"/>
        </a:p>
      </dgm:t>
    </dgm:pt>
    <dgm:pt modelId="{C71BB821-FBCF-42CF-939E-456CCB0C96C7}" type="sibTrans" cxnId="{AA0D4576-A696-4557-9157-6EF47D248D5C}">
      <dgm:prSet/>
      <dgm:spPr/>
      <dgm:t>
        <a:bodyPr/>
        <a:lstStyle/>
        <a:p>
          <a:endParaRPr lang="en-US"/>
        </a:p>
      </dgm:t>
    </dgm:pt>
    <dgm:pt modelId="{544C02E4-A90F-4D1A-AC85-EDE937D1FFB9}">
      <dgm:prSet/>
      <dgm:spPr/>
      <dgm:t>
        <a:bodyPr/>
        <a:lstStyle/>
        <a:p>
          <a:r>
            <a:rPr lang="en-US" dirty="0"/>
            <a:t>______________</a:t>
          </a:r>
        </a:p>
        <a:p>
          <a:r>
            <a:rPr lang="en-US" dirty="0"/>
            <a:t>______________</a:t>
          </a:r>
        </a:p>
        <a:p>
          <a:r>
            <a:rPr lang="en-US" dirty="0"/>
            <a:t>______________</a:t>
          </a:r>
        </a:p>
      </dgm:t>
    </dgm:pt>
    <dgm:pt modelId="{CBAD11E0-6B25-4888-ACF6-3814D2C44890}" type="parTrans" cxnId="{E3C5CB79-B4D6-4521-8338-4ECD5A9AC951}">
      <dgm:prSet/>
      <dgm:spPr/>
      <dgm:t>
        <a:bodyPr/>
        <a:lstStyle/>
        <a:p>
          <a:endParaRPr lang="en-US"/>
        </a:p>
      </dgm:t>
    </dgm:pt>
    <dgm:pt modelId="{7700D887-7B44-4CB6-A345-C771229E2498}" type="sibTrans" cxnId="{E3C5CB79-B4D6-4521-8338-4ECD5A9AC951}">
      <dgm:prSet/>
      <dgm:spPr/>
      <dgm:t>
        <a:bodyPr/>
        <a:lstStyle/>
        <a:p>
          <a:endParaRPr lang="en-US"/>
        </a:p>
      </dgm:t>
    </dgm:pt>
    <dgm:pt modelId="{D93D664B-5F82-4EFF-9908-7590112F32CB}">
      <dgm:prSet/>
      <dgm:spPr/>
      <dgm:t>
        <a:bodyPr/>
        <a:lstStyle/>
        <a:p>
          <a:r>
            <a:rPr lang="en-US" dirty="0"/>
            <a:t>______________</a:t>
          </a:r>
        </a:p>
        <a:p>
          <a:r>
            <a:rPr lang="en-US" dirty="0"/>
            <a:t>______________</a:t>
          </a:r>
        </a:p>
        <a:p>
          <a:r>
            <a:rPr lang="en-US" dirty="0"/>
            <a:t>______________</a:t>
          </a:r>
        </a:p>
      </dgm:t>
    </dgm:pt>
    <dgm:pt modelId="{4CEAF52B-AAA3-4546-AD15-49690DB99055}" type="parTrans" cxnId="{8D4CCD34-D1A4-4629-9E88-00E1EC069D57}">
      <dgm:prSet/>
      <dgm:spPr/>
      <dgm:t>
        <a:bodyPr/>
        <a:lstStyle/>
        <a:p>
          <a:endParaRPr lang="en-US"/>
        </a:p>
      </dgm:t>
    </dgm:pt>
    <dgm:pt modelId="{82266468-B2F2-4F47-98BB-06383551623B}" type="sibTrans" cxnId="{8D4CCD34-D1A4-4629-9E88-00E1EC069D57}">
      <dgm:prSet/>
      <dgm:spPr/>
      <dgm:t>
        <a:bodyPr/>
        <a:lstStyle/>
        <a:p>
          <a:endParaRPr lang="en-US"/>
        </a:p>
      </dgm:t>
    </dgm:pt>
    <dgm:pt modelId="{53F8D41A-A11C-452B-B819-C4B1ADA9619B}">
      <dgm:prSet/>
      <dgm:spPr/>
      <dgm:t>
        <a:bodyPr/>
        <a:lstStyle/>
        <a:p>
          <a:r>
            <a:rPr lang="en-US" dirty="0"/>
            <a:t>______________</a:t>
          </a:r>
        </a:p>
        <a:p>
          <a:r>
            <a:rPr lang="en-US" dirty="0"/>
            <a:t>______________</a:t>
          </a:r>
        </a:p>
        <a:p>
          <a:r>
            <a:rPr lang="en-US" dirty="0"/>
            <a:t>______________</a:t>
          </a:r>
        </a:p>
      </dgm:t>
    </dgm:pt>
    <dgm:pt modelId="{478F1F32-15BC-4F37-9E24-56F6073A44A1}" type="parTrans" cxnId="{88731E49-4E76-460D-A92A-33A8037A9C3D}">
      <dgm:prSet/>
      <dgm:spPr/>
      <dgm:t>
        <a:bodyPr/>
        <a:lstStyle/>
        <a:p>
          <a:endParaRPr lang="en-US"/>
        </a:p>
      </dgm:t>
    </dgm:pt>
    <dgm:pt modelId="{A60E0CE2-CBE3-4D86-93DB-2B782DE7FC66}" type="sibTrans" cxnId="{88731E49-4E76-460D-A92A-33A8037A9C3D}">
      <dgm:prSet/>
      <dgm:spPr/>
      <dgm:t>
        <a:bodyPr/>
        <a:lstStyle/>
        <a:p>
          <a:endParaRPr lang="en-US"/>
        </a:p>
      </dgm:t>
    </dgm:pt>
    <dgm:pt modelId="{E7A5D964-ABC9-43F1-8DDC-924A4FFB4EAC}">
      <dgm:prSet/>
      <dgm:spPr/>
      <dgm:t>
        <a:bodyPr/>
        <a:lstStyle/>
        <a:p>
          <a:r>
            <a:rPr lang="en-US" dirty="0"/>
            <a:t>______________</a:t>
          </a:r>
        </a:p>
        <a:p>
          <a:r>
            <a:rPr lang="en-US" dirty="0"/>
            <a:t>______________</a:t>
          </a:r>
        </a:p>
        <a:p>
          <a:r>
            <a:rPr lang="en-US" dirty="0"/>
            <a:t>______________</a:t>
          </a:r>
        </a:p>
      </dgm:t>
    </dgm:pt>
    <dgm:pt modelId="{65F0D28E-6E3C-4458-82E3-9406BE2F956F}" type="parTrans" cxnId="{D377EF8B-9446-41CB-AA9F-77DCA6507425}">
      <dgm:prSet/>
      <dgm:spPr/>
      <dgm:t>
        <a:bodyPr/>
        <a:lstStyle/>
        <a:p>
          <a:endParaRPr lang="en-US"/>
        </a:p>
      </dgm:t>
    </dgm:pt>
    <dgm:pt modelId="{792602A9-DCA2-4029-9A03-D8E6B4312F66}" type="sibTrans" cxnId="{D377EF8B-9446-41CB-AA9F-77DCA6507425}">
      <dgm:prSet/>
      <dgm:spPr/>
      <dgm:t>
        <a:bodyPr/>
        <a:lstStyle/>
        <a:p>
          <a:endParaRPr lang="en-US"/>
        </a:p>
      </dgm:t>
    </dgm:pt>
    <dgm:pt modelId="{C045E6DA-F90E-0745-907C-153316A2B191}" type="pres">
      <dgm:prSet presAssocID="{A7670D09-4B72-40FF-85E4-A527DF17BB34}" presName="Name0" presStyleCnt="0">
        <dgm:presLayoutVars>
          <dgm:dir/>
          <dgm:resizeHandles val="exact"/>
        </dgm:presLayoutVars>
      </dgm:prSet>
      <dgm:spPr/>
    </dgm:pt>
    <dgm:pt modelId="{44FD68ED-7F1B-8843-8AA0-75FF0ABA67EF}" type="pres">
      <dgm:prSet presAssocID="{ED9D3D98-EC16-4EEE-9646-5BE039E0FC43}" presName="node" presStyleLbl="node1" presStyleIdx="0" presStyleCnt="5" custLinFactNeighborX="-4522" custLinFactNeighborY="1679">
        <dgm:presLayoutVars>
          <dgm:bulletEnabled val="1"/>
        </dgm:presLayoutVars>
      </dgm:prSet>
      <dgm:spPr/>
    </dgm:pt>
    <dgm:pt modelId="{A7549345-9F68-234E-B612-21B042896914}" type="pres">
      <dgm:prSet presAssocID="{C71BB821-FBCF-42CF-939E-456CCB0C96C7}" presName="sibTrans" presStyleLbl="sibTrans1D1" presStyleIdx="0" presStyleCnt="4"/>
      <dgm:spPr/>
    </dgm:pt>
    <dgm:pt modelId="{A07F954A-208C-E54B-82D6-49569CCA08FF}" type="pres">
      <dgm:prSet presAssocID="{C71BB821-FBCF-42CF-939E-456CCB0C96C7}" presName="connectorText" presStyleLbl="sibTrans1D1" presStyleIdx="0" presStyleCnt="4"/>
      <dgm:spPr/>
    </dgm:pt>
    <dgm:pt modelId="{8B563AE2-DD29-7949-9AB9-12FE70893790}" type="pres">
      <dgm:prSet presAssocID="{544C02E4-A90F-4D1A-AC85-EDE937D1FFB9}" presName="node" presStyleLbl="node1" presStyleIdx="1" presStyleCnt="5">
        <dgm:presLayoutVars>
          <dgm:bulletEnabled val="1"/>
        </dgm:presLayoutVars>
      </dgm:prSet>
      <dgm:spPr/>
    </dgm:pt>
    <dgm:pt modelId="{D8C541E0-4FB1-3549-B1EB-EA047A9AE8D4}" type="pres">
      <dgm:prSet presAssocID="{7700D887-7B44-4CB6-A345-C771229E2498}" presName="sibTrans" presStyleLbl="sibTrans1D1" presStyleIdx="1" presStyleCnt="4"/>
      <dgm:spPr/>
    </dgm:pt>
    <dgm:pt modelId="{6EC579E5-CF70-494F-9CCF-50AB5398FD1C}" type="pres">
      <dgm:prSet presAssocID="{7700D887-7B44-4CB6-A345-C771229E2498}" presName="connectorText" presStyleLbl="sibTrans1D1" presStyleIdx="1" presStyleCnt="4"/>
      <dgm:spPr/>
    </dgm:pt>
    <dgm:pt modelId="{C47A4C8C-9549-B34A-9B4E-9374B4AF45C4}" type="pres">
      <dgm:prSet presAssocID="{D93D664B-5F82-4EFF-9908-7590112F32CB}" presName="node" presStyleLbl="node1" presStyleIdx="2" presStyleCnt="5">
        <dgm:presLayoutVars>
          <dgm:bulletEnabled val="1"/>
        </dgm:presLayoutVars>
      </dgm:prSet>
      <dgm:spPr/>
    </dgm:pt>
    <dgm:pt modelId="{1B6D89F9-BE83-9E40-81B7-1350AAD92B1F}" type="pres">
      <dgm:prSet presAssocID="{82266468-B2F2-4F47-98BB-06383551623B}" presName="sibTrans" presStyleLbl="sibTrans1D1" presStyleIdx="2" presStyleCnt="4"/>
      <dgm:spPr/>
    </dgm:pt>
    <dgm:pt modelId="{3A86BD79-D592-A84E-A210-AB3272634730}" type="pres">
      <dgm:prSet presAssocID="{82266468-B2F2-4F47-98BB-06383551623B}" presName="connectorText" presStyleLbl="sibTrans1D1" presStyleIdx="2" presStyleCnt="4"/>
      <dgm:spPr/>
    </dgm:pt>
    <dgm:pt modelId="{FC456875-45BB-F242-9EC9-955418C87004}" type="pres">
      <dgm:prSet presAssocID="{53F8D41A-A11C-452B-B819-C4B1ADA9619B}" presName="node" presStyleLbl="node1" presStyleIdx="3" presStyleCnt="5">
        <dgm:presLayoutVars>
          <dgm:bulletEnabled val="1"/>
        </dgm:presLayoutVars>
      </dgm:prSet>
      <dgm:spPr/>
    </dgm:pt>
    <dgm:pt modelId="{455E786D-606D-6F4D-9BE5-E634A280CDB6}" type="pres">
      <dgm:prSet presAssocID="{A60E0CE2-CBE3-4D86-93DB-2B782DE7FC66}" presName="sibTrans" presStyleLbl="sibTrans1D1" presStyleIdx="3" presStyleCnt="4"/>
      <dgm:spPr/>
    </dgm:pt>
    <dgm:pt modelId="{EBC33685-2B22-B144-A489-8B4EBC79CE2E}" type="pres">
      <dgm:prSet presAssocID="{A60E0CE2-CBE3-4D86-93DB-2B782DE7FC66}" presName="connectorText" presStyleLbl="sibTrans1D1" presStyleIdx="3" presStyleCnt="4"/>
      <dgm:spPr/>
    </dgm:pt>
    <dgm:pt modelId="{FF6959BC-B82F-684E-B6E8-72223C83E05A}" type="pres">
      <dgm:prSet presAssocID="{E7A5D964-ABC9-43F1-8DDC-924A4FFB4EAC}" presName="node" presStyleLbl="node1" presStyleIdx="4" presStyleCnt="5">
        <dgm:presLayoutVars>
          <dgm:bulletEnabled val="1"/>
        </dgm:presLayoutVars>
      </dgm:prSet>
      <dgm:spPr/>
    </dgm:pt>
  </dgm:ptLst>
  <dgm:cxnLst>
    <dgm:cxn modelId="{DE83F205-8043-474B-98F1-95986F023A26}" type="presOf" srcId="{53F8D41A-A11C-452B-B819-C4B1ADA9619B}" destId="{FC456875-45BB-F242-9EC9-955418C87004}" srcOrd="0" destOrd="0" presId="urn:microsoft.com/office/officeart/2016/7/layout/RepeatingBendingProcessNew"/>
    <dgm:cxn modelId="{8B536019-B1C7-F44D-B640-35AC0812FCE2}" type="presOf" srcId="{E7A5D964-ABC9-43F1-8DDC-924A4FFB4EAC}" destId="{FF6959BC-B82F-684E-B6E8-72223C83E05A}" srcOrd="0" destOrd="0" presId="urn:microsoft.com/office/officeart/2016/7/layout/RepeatingBendingProcessNew"/>
    <dgm:cxn modelId="{E7D37630-EDAB-E74C-833E-7A195D189379}" type="presOf" srcId="{7700D887-7B44-4CB6-A345-C771229E2498}" destId="{6EC579E5-CF70-494F-9CCF-50AB5398FD1C}" srcOrd="1" destOrd="0" presId="urn:microsoft.com/office/officeart/2016/7/layout/RepeatingBendingProcessNew"/>
    <dgm:cxn modelId="{8D4CCD34-D1A4-4629-9E88-00E1EC069D57}" srcId="{A7670D09-4B72-40FF-85E4-A527DF17BB34}" destId="{D93D664B-5F82-4EFF-9908-7590112F32CB}" srcOrd="2" destOrd="0" parTransId="{4CEAF52B-AAA3-4546-AD15-49690DB99055}" sibTransId="{82266468-B2F2-4F47-98BB-06383551623B}"/>
    <dgm:cxn modelId="{917BF839-982F-E944-8317-ADD2B5B34DC8}" type="presOf" srcId="{82266468-B2F2-4F47-98BB-06383551623B}" destId="{1B6D89F9-BE83-9E40-81B7-1350AAD92B1F}" srcOrd="0" destOrd="0" presId="urn:microsoft.com/office/officeart/2016/7/layout/RepeatingBendingProcessNew"/>
    <dgm:cxn modelId="{88731E49-4E76-460D-A92A-33A8037A9C3D}" srcId="{A7670D09-4B72-40FF-85E4-A527DF17BB34}" destId="{53F8D41A-A11C-452B-B819-C4B1ADA9619B}" srcOrd="3" destOrd="0" parTransId="{478F1F32-15BC-4F37-9E24-56F6073A44A1}" sibTransId="{A60E0CE2-CBE3-4D86-93DB-2B782DE7FC66}"/>
    <dgm:cxn modelId="{985EA05C-6C71-C045-AD15-C64BE830E807}" type="presOf" srcId="{ED9D3D98-EC16-4EEE-9646-5BE039E0FC43}" destId="{44FD68ED-7F1B-8843-8AA0-75FF0ABA67EF}" srcOrd="0" destOrd="0" presId="urn:microsoft.com/office/officeart/2016/7/layout/RepeatingBendingProcessNew"/>
    <dgm:cxn modelId="{3BB3F65F-D425-6649-838A-6CD43AB8FB45}" type="presOf" srcId="{A7670D09-4B72-40FF-85E4-A527DF17BB34}" destId="{C045E6DA-F90E-0745-907C-153316A2B191}" srcOrd="0" destOrd="0" presId="urn:microsoft.com/office/officeart/2016/7/layout/RepeatingBendingProcessNew"/>
    <dgm:cxn modelId="{12258D67-4E31-1B49-8CC3-593322316242}" type="presOf" srcId="{C71BB821-FBCF-42CF-939E-456CCB0C96C7}" destId="{A07F954A-208C-E54B-82D6-49569CCA08FF}" srcOrd="1" destOrd="0" presId="urn:microsoft.com/office/officeart/2016/7/layout/RepeatingBendingProcessNew"/>
    <dgm:cxn modelId="{84EE6D73-85D3-C44F-BFDC-15B6ED8754AB}" type="presOf" srcId="{A60E0CE2-CBE3-4D86-93DB-2B782DE7FC66}" destId="{455E786D-606D-6F4D-9BE5-E634A280CDB6}" srcOrd="0" destOrd="0" presId="urn:microsoft.com/office/officeart/2016/7/layout/RepeatingBendingProcessNew"/>
    <dgm:cxn modelId="{AA0D4576-A696-4557-9157-6EF47D248D5C}" srcId="{A7670D09-4B72-40FF-85E4-A527DF17BB34}" destId="{ED9D3D98-EC16-4EEE-9646-5BE039E0FC43}" srcOrd="0" destOrd="0" parTransId="{B8D3DABB-DCA6-4439-B2F6-F225D8E54322}" sibTransId="{C71BB821-FBCF-42CF-939E-456CCB0C96C7}"/>
    <dgm:cxn modelId="{E3C5CB79-B4D6-4521-8338-4ECD5A9AC951}" srcId="{A7670D09-4B72-40FF-85E4-A527DF17BB34}" destId="{544C02E4-A90F-4D1A-AC85-EDE937D1FFB9}" srcOrd="1" destOrd="0" parTransId="{CBAD11E0-6B25-4888-ACF6-3814D2C44890}" sibTransId="{7700D887-7B44-4CB6-A345-C771229E2498}"/>
    <dgm:cxn modelId="{D377EF8B-9446-41CB-AA9F-77DCA6507425}" srcId="{A7670D09-4B72-40FF-85E4-A527DF17BB34}" destId="{E7A5D964-ABC9-43F1-8DDC-924A4FFB4EAC}" srcOrd="4" destOrd="0" parTransId="{65F0D28E-6E3C-4458-82E3-9406BE2F956F}" sibTransId="{792602A9-DCA2-4029-9A03-D8E6B4312F66}"/>
    <dgm:cxn modelId="{001A8C9E-8FE5-8B49-8B60-C60CD5B20C24}" type="presOf" srcId="{82266468-B2F2-4F47-98BB-06383551623B}" destId="{3A86BD79-D592-A84E-A210-AB3272634730}" srcOrd="1" destOrd="0" presId="urn:microsoft.com/office/officeart/2016/7/layout/RepeatingBendingProcessNew"/>
    <dgm:cxn modelId="{69A862A3-CCCA-B640-9A40-9C58EA78E323}" type="presOf" srcId="{C71BB821-FBCF-42CF-939E-456CCB0C96C7}" destId="{A7549345-9F68-234E-B612-21B042896914}" srcOrd="0" destOrd="0" presId="urn:microsoft.com/office/officeart/2016/7/layout/RepeatingBendingProcessNew"/>
    <dgm:cxn modelId="{445D3CC4-29CE-C64F-81BF-1B6BECAD9C88}" type="presOf" srcId="{544C02E4-A90F-4D1A-AC85-EDE937D1FFB9}" destId="{8B563AE2-DD29-7949-9AB9-12FE70893790}" srcOrd="0" destOrd="0" presId="urn:microsoft.com/office/officeart/2016/7/layout/RepeatingBendingProcessNew"/>
    <dgm:cxn modelId="{6D2437DE-3E79-F44C-AA3A-741E910931A1}" type="presOf" srcId="{D93D664B-5F82-4EFF-9908-7590112F32CB}" destId="{C47A4C8C-9549-B34A-9B4E-9374B4AF45C4}" srcOrd="0" destOrd="0" presId="urn:microsoft.com/office/officeart/2016/7/layout/RepeatingBendingProcessNew"/>
    <dgm:cxn modelId="{883941F3-FC44-1E4C-90E2-FCE7A31AB6C4}" type="presOf" srcId="{7700D887-7B44-4CB6-A345-C771229E2498}" destId="{D8C541E0-4FB1-3549-B1EB-EA047A9AE8D4}" srcOrd="0" destOrd="0" presId="urn:microsoft.com/office/officeart/2016/7/layout/RepeatingBendingProcessNew"/>
    <dgm:cxn modelId="{18FB4DF9-5348-BB44-A11C-8F7F1F43C954}" type="presOf" srcId="{A60E0CE2-CBE3-4D86-93DB-2B782DE7FC66}" destId="{EBC33685-2B22-B144-A489-8B4EBC79CE2E}" srcOrd="1" destOrd="0" presId="urn:microsoft.com/office/officeart/2016/7/layout/RepeatingBendingProcessNew"/>
    <dgm:cxn modelId="{053F83B6-33E2-5E41-99EF-9A6BF8334620}" type="presParOf" srcId="{C045E6DA-F90E-0745-907C-153316A2B191}" destId="{44FD68ED-7F1B-8843-8AA0-75FF0ABA67EF}" srcOrd="0" destOrd="0" presId="urn:microsoft.com/office/officeart/2016/7/layout/RepeatingBendingProcessNew"/>
    <dgm:cxn modelId="{D9E676FA-1D3E-7943-A62C-F2AA01BD3645}" type="presParOf" srcId="{C045E6DA-F90E-0745-907C-153316A2B191}" destId="{A7549345-9F68-234E-B612-21B042896914}" srcOrd="1" destOrd="0" presId="urn:microsoft.com/office/officeart/2016/7/layout/RepeatingBendingProcessNew"/>
    <dgm:cxn modelId="{D64C44F4-6C57-A249-8287-EE41F6933EB6}" type="presParOf" srcId="{A7549345-9F68-234E-B612-21B042896914}" destId="{A07F954A-208C-E54B-82D6-49569CCA08FF}" srcOrd="0" destOrd="0" presId="urn:microsoft.com/office/officeart/2016/7/layout/RepeatingBendingProcessNew"/>
    <dgm:cxn modelId="{850C91E6-AB5A-B54E-B796-3B832A02A666}" type="presParOf" srcId="{C045E6DA-F90E-0745-907C-153316A2B191}" destId="{8B563AE2-DD29-7949-9AB9-12FE70893790}" srcOrd="2" destOrd="0" presId="urn:microsoft.com/office/officeart/2016/7/layout/RepeatingBendingProcessNew"/>
    <dgm:cxn modelId="{10145804-6F1C-AA40-A742-2526AF401272}" type="presParOf" srcId="{C045E6DA-F90E-0745-907C-153316A2B191}" destId="{D8C541E0-4FB1-3549-B1EB-EA047A9AE8D4}" srcOrd="3" destOrd="0" presId="urn:microsoft.com/office/officeart/2016/7/layout/RepeatingBendingProcessNew"/>
    <dgm:cxn modelId="{1294C9FF-557C-8E4F-9354-7DB6FC7451E6}" type="presParOf" srcId="{D8C541E0-4FB1-3549-B1EB-EA047A9AE8D4}" destId="{6EC579E5-CF70-494F-9CCF-50AB5398FD1C}" srcOrd="0" destOrd="0" presId="urn:microsoft.com/office/officeart/2016/7/layout/RepeatingBendingProcessNew"/>
    <dgm:cxn modelId="{E037BD0F-8786-8141-B133-6B9DAFE94C3C}" type="presParOf" srcId="{C045E6DA-F90E-0745-907C-153316A2B191}" destId="{C47A4C8C-9549-B34A-9B4E-9374B4AF45C4}" srcOrd="4" destOrd="0" presId="urn:microsoft.com/office/officeart/2016/7/layout/RepeatingBendingProcessNew"/>
    <dgm:cxn modelId="{EA3F6C7C-F049-A147-9196-F2FDFC1F8D1F}" type="presParOf" srcId="{C045E6DA-F90E-0745-907C-153316A2B191}" destId="{1B6D89F9-BE83-9E40-81B7-1350AAD92B1F}" srcOrd="5" destOrd="0" presId="urn:microsoft.com/office/officeart/2016/7/layout/RepeatingBendingProcessNew"/>
    <dgm:cxn modelId="{2BA2D302-09A5-1E4C-BD12-5506C2E8F8B4}" type="presParOf" srcId="{1B6D89F9-BE83-9E40-81B7-1350AAD92B1F}" destId="{3A86BD79-D592-A84E-A210-AB3272634730}" srcOrd="0" destOrd="0" presId="urn:microsoft.com/office/officeart/2016/7/layout/RepeatingBendingProcessNew"/>
    <dgm:cxn modelId="{97DBB13D-2754-E745-B2BD-675A04BEF052}" type="presParOf" srcId="{C045E6DA-F90E-0745-907C-153316A2B191}" destId="{FC456875-45BB-F242-9EC9-955418C87004}" srcOrd="6" destOrd="0" presId="urn:microsoft.com/office/officeart/2016/7/layout/RepeatingBendingProcessNew"/>
    <dgm:cxn modelId="{26AE2C32-1E93-EB43-B137-AA9047AD4419}" type="presParOf" srcId="{C045E6DA-F90E-0745-907C-153316A2B191}" destId="{455E786D-606D-6F4D-9BE5-E634A280CDB6}" srcOrd="7" destOrd="0" presId="urn:microsoft.com/office/officeart/2016/7/layout/RepeatingBendingProcessNew"/>
    <dgm:cxn modelId="{61F3013C-E106-024A-8324-6A69C9EC3583}" type="presParOf" srcId="{455E786D-606D-6F4D-9BE5-E634A280CDB6}" destId="{EBC33685-2B22-B144-A489-8B4EBC79CE2E}" srcOrd="0" destOrd="0" presId="urn:microsoft.com/office/officeart/2016/7/layout/RepeatingBendingProcessNew"/>
    <dgm:cxn modelId="{E24C43AA-6254-DF4D-A22D-0AA3D0B65EAD}" type="presParOf" srcId="{C045E6DA-F90E-0745-907C-153316A2B191}" destId="{FF6959BC-B82F-684E-B6E8-72223C83E05A}" srcOrd="8"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11BA7A-87ED-4A6B-9A21-8DFF440CED4D}" type="doc">
      <dgm:prSet loTypeId="urn:microsoft.com/office/officeart/2016/7/layout/RepeatingBendingProcessNew" loCatId="process" qsTypeId="urn:microsoft.com/office/officeart/2005/8/quickstyle/simple3" qsCatId="simple" csTypeId="urn:microsoft.com/office/officeart/2005/8/colors/colorful5" csCatId="colorful" phldr="1"/>
      <dgm:spPr/>
      <dgm:t>
        <a:bodyPr/>
        <a:lstStyle/>
        <a:p>
          <a:endParaRPr lang="en-US"/>
        </a:p>
      </dgm:t>
    </dgm:pt>
    <dgm:pt modelId="{9072AC6A-D3CB-4E98-8857-F5E3FEA97553}">
      <dgm:prSet custT="1"/>
      <dgm:spPr/>
      <dgm:t>
        <a:bodyPr/>
        <a:lstStyle/>
        <a:p>
          <a:r>
            <a:rPr lang="en-US" sz="1200" dirty="0">
              <a:latin typeface="Bangla MN" pitchFamily="2" charset="0"/>
              <a:cs typeface="Bangla MN" pitchFamily="2" charset="0"/>
            </a:rPr>
            <a:t>Creating a vision for parent engagement</a:t>
          </a:r>
        </a:p>
      </dgm:t>
    </dgm:pt>
    <dgm:pt modelId="{EA5FEEEB-D2DF-4BF2-A0DA-CFEBF7256036}" type="parTrans" cxnId="{3C915999-7A78-4F03-ACBA-7B056AE60A96}">
      <dgm:prSet/>
      <dgm:spPr/>
      <dgm:t>
        <a:bodyPr/>
        <a:lstStyle/>
        <a:p>
          <a:endParaRPr lang="en-US" sz="1200">
            <a:latin typeface="Bangla MN" pitchFamily="2" charset="0"/>
            <a:cs typeface="Bangla MN" pitchFamily="2" charset="0"/>
          </a:endParaRPr>
        </a:p>
      </dgm:t>
    </dgm:pt>
    <dgm:pt modelId="{E40019ED-05DD-4476-9A86-4838480A0723}" type="sibTrans" cxnId="{3C915999-7A78-4F03-ACBA-7B056AE60A96}">
      <dgm:prSet custT="1"/>
      <dgm:spPr/>
      <dgm:t>
        <a:bodyPr/>
        <a:lstStyle/>
        <a:p>
          <a:endParaRPr lang="en-US" sz="1200">
            <a:latin typeface="Bangla MN" pitchFamily="2" charset="0"/>
            <a:cs typeface="Bangla MN" pitchFamily="2" charset="0"/>
          </a:endParaRPr>
        </a:p>
      </dgm:t>
    </dgm:pt>
    <dgm:pt modelId="{BD3F2E53-5E84-43E6-BFD6-D15CC623C36F}">
      <dgm:prSet custT="1"/>
      <dgm:spPr/>
      <dgm:t>
        <a:bodyPr/>
        <a:lstStyle/>
        <a:p>
          <a:r>
            <a:rPr lang="en-US" sz="1200" dirty="0">
              <a:latin typeface="Bangla MN" pitchFamily="2" charset="0"/>
              <a:cs typeface="Bangla MN" pitchFamily="2" charset="0"/>
            </a:rPr>
            <a:t>Preparing school staff to work with parents</a:t>
          </a:r>
        </a:p>
      </dgm:t>
    </dgm:pt>
    <dgm:pt modelId="{C321AD3E-8480-4665-BD8E-B8BDCABCC85D}" type="parTrans" cxnId="{71B6997F-DFCD-4381-A408-C5DB45007262}">
      <dgm:prSet/>
      <dgm:spPr/>
      <dgm:t>
        <a:bodyPr/>
        <a:lstStyle/>
        <a:p>
          <a:endParaRPr lang="en-US" sz="1200">
            <a:latin typeface="Bangla MN" pitchFamily="2" charset="0"/>
            <a:cs typeface="Bangla MN" pitchFamily="2" charset="0"/>
          </a:endParaRPr>
        </a:p>
      </dgm:t>
    </dgm:pt>
    <dgm:pt modelId="{FABDA2C1-51ED-4186-B511-4D9A7649FE26}" type="sibTrans" cxnId="{71B6997F-DFCD-4381-A408-C5DB45007262}">
      <dgm:prSet custT="1"/>
      <dgm:spPr/>
      <dgm:t>
        <a:bodyPr/>
        <a:lstStyle/>
        <a:p>
          <a:endParaRPr lang="en-US" sz="1200">
            <a:latin typeface="Bangla MN" pitchFamily="2" charset="0"/>
            <a:cs typeface="Bangla MN" pitchFamily="2" charset="0"/>
          </a:endParaRPr>
        </a:p>
      </dgm:t>
    </dgm:pt>
    <dgm:pt modelId="{A2A57AF9-E579-4367-8028-D34DAECC67CF}">
      <dgm:prSet custT="1"/>
      <dgm:spPr/>
      <dgm:t>
        <a:bodyPr/>
        <a:lstStyle/>
        <a:p>
          <a:r>
            <a:rPr lang="en-US" sz="1200" dirty="0">
              <a:latin typeface="Bangla MN" pitchFamily="2" charset="0"/>
              <a:cs typeface="Bangla MN" pitchFamily="2" charset="0"/>
            </a:rPr>
            <a:t> Assessing and improving the school’s strategies for involving parents, and assessing what parents and families need to be more involved</a:t>
          </a:r>
        </a:p>
      </dgm:t>
    </dgm:pt>
    <dgm:pt modelId="{21D0C16A-9F71-43E6-96AE-46D7D5E53A13}" type="parTrans" cxnId="{C2FF84C9-7A48-4386-8707-C24A17866418}">
      <dgm:prSet/>
      <dgm:spPr/>
      <dgm:t>
        <a:bodyPr/>
        <a:lstStyle/>
        <a:p>
          <a:endParaRPr lang="en-US" sz="1200">
            <a:latin typeface="Bangla MN" pitchFamily="2" charset="0"/>
            <a:cs typeface="Bangla MN" pitchFamily="2" charset="0"/>
          </a:endParaRPr>
        </a:p>
      </dgm:t>
    </dgm:pt>
    <dgm:pt modelId="{A4A86837-0824-4D29-9A28-355D071BA2C2}" type="sibTrans" cxnId="{C2FF84C9-7A48-4386-8707-C24A17866418}">
      <dgm:prSet/>
      <dgm:spPr/>
      <dgm:t>
        <a:bodyPr/>
        <a:lstStyle/>
        <a:p>
          <a:endParaRPr lang="en-US" sz="1200">
            <a:latin typeface="Bangla MN" pitchFamily="2" charset="0"/>
            <a:cs typeface="Bangla MN" pitchFamily="2" charset="0"/>
          </a:endParaRPr>
        </a:p>
      </dgm:t>
    </dgm:pt>
    <dgm:pt modelId="{7DB95299-2F8E-D346-B0A3-C693D8F2110F}" type="pres">
      <dgm:prSet presAssocID="{6611BA7A-87ED-4A6B-9A21-8DFF440CED4D}" presName="Name0" presStyleCnt="0">
        <dgm:presLayoutVars>
          <dgm:dir/>
          <dgm:resizeHandles val="exact"/>
        </dgm:presLayoutVars>
      </dgm:prSet>
      <dgm:spPr/>
    </dgm:pt>
    <dgm:pt modelId="{8129112D-BB68-4741-A6F4-454522FA5635}" type="pres">
      <dgm:prSet presAssocID="{9072AC6A-D3CB-4E98-8857-F5E3FEA97553}" presName="node" presStyleLbl="node1" presStyleIdx="0" presStyleCnt="3">
        <dgm:presLayoutVars>
          <dgm:bulletEnabled val="1"/>
        </dgm:presLayoutVars>
      </dgm:prSet>
      <dgm:spPr/>
    </dgm:pt>
    <dgm:pt modelId="{0E7E56FB-C565-9E4D-B983-1DE78F82FF0B}" type="pres">
      <dgm:prSet presAssocID="{E40019ED-05DD-4476-9A86-4838480A0723}" presName="sibTrans" presStyleLbl="sibTrans1D1" presStyleIdx="0" presStyleCnt="2"/>
      <dgm:spPr/>
    </dgm:pt>
    <dgm:pt modelId="{7AE01BCF-CB4F-9C4C-B8BD-7B42F0EF1A96}" type="pres">
      <dgm:prSet presAssocID="{E40019ED-05DD-4476-9A86-4838480A0723}" presName="connectorText" presStyleLbl="sibTrans1D1" presStyleIdx="0" presStyleCnt="2"/>
      <dgm:spPr/>
    </dgm:pt>
    <dgm:pt modelId="{B7917523-F76C-4842-A16D-86551BDCFF6C}" type="pres">
      <dgm:prSet presAssocID="{BD3F2E53-5E84-43E6-BFD6-D15CC623C36F}" presName="node" presStyleLbl="node1" presStyleIdx="1" presStyleCnt="3">
        <dgm:presLayoutVars>
          <dgm:bulletEnabled val="1"/>
        </dgm:presLayoutVars>
      </dgm:prSet>
      <dgm:spPr/>
    </dgm:pt>
    <dgm:pt modelId="{A1FBA592-15B6-3B4D-B869-48791D856C59}" type="pres">
      <dgm:prSet presAssocID="{FABDA2C1-51ED-4186-B511-4D9A7649FE26}" presName="sibTrans" presStyleLbl="sibTrans1D1" presStyleIdx="1" presStyleCnt="2"/>
      <dgm:spPr/>
    </dgm:pt>
    <dgm:pt modelId="{3FE5C779-7229-DC40-8C8F-2BE490686676}" type="pres">
      <dgm:prSet presAssocID="{FABDA2C1-51ED-4186-B511-4D9A7649FE26}" presName="connectorText" presStyleLbl="sibTrans1D1" presStyleIdx="1" presStyleCnt="2"/>
      <dgm:spPr/>
    </dgm:pt>
    <dgm:pt modelId="{ED5C98F1-6377-B74A-ABA8-BE31B8E01C2F}" type="pres">
      <dgm:prSet presAssocID="{A2A57AF9-E579-4367-8028-D34DAECC67CF}" presName="node" presStyleLbl="node1" presStyleIdx="2" presStyleCnt="3" custScaleX="181474" custScaleY="159442">
        <dgm:presLayoutVars>
          <dgm:bulletEnabled val="1"/>
        </dgm:presLayoutVars>
      </dgm:prSet>
      <dgm:spPr/>
    </dgm:pt>
  </dgm:ptLst>
  <dgm:cxnLst>
    <dgm:cxn modelId="{DF005244-78AF-E340-B60A-A65814C08898}" type="presOf" srcId="{6611BA7A-87ED-4A6B-9A21-8DFF440CED4D}" destId="{7DB95299-2F8E-D346-B0A3-C693D8F2110F}" srcOrd="0" destOrd="0" presId="urn:microsoft.com/office/officeart/2016/7/layout/RepeatingBendingProcessNew"/>
    <dgm:cxn modelId="{B2CDB848-E7E3-AA44-8E37-5E65909E847E}" type="presOf" srcId="{BD3F2E53-5E84-43E6-BFD6-D15CC623C36F}" destId="{B7917523-F76C-4842-A16D-86551BDCFF6C}" srcOrd="0" destOrd="0" presId="urn:microsoft.com/office/officeart/2016/7/layout/RepeatingBendingProcessNew"/>
    <dgm:cxn modelId="{FFCA7572-44C1-5841-A01A-C514E974EDE1}" type="presOf" srcId="{9072AC6A-D3CB-4E98-8857-F5E3FEA97553}" destId="{8129112D-BB68-4741-A6F4-454522FA5635}" srcOrd="0" destOrd="0" presId="urn:microsoft.com/office/officeart/2016/7/layout/RepeatingBendingProcessNew"/>
    <dgm:cxn modelId="{7219B676-A2B3-C740-9E96-DBAAFDF75831}" type="presOf" srcId="{E40019ED-05DD-4476-9A86-4838480A0723}" destId="{0E7E56FB-C565-9E4D-B983-1DE78F82FF0B}" srcOrd="0" destOrd="0" presId="urn:microsoft.com/office/officeart/2016/7/layout/RepeatingBendingProcessNew"/>
    <dgm:cxn modelId="{71B6997F-DFCD-4381-A408-C5DB45007262}" srcId="{6611BA7A-87ED-4A6B-9A21-8DFF440CED4D}" destId="{BD3F2E53-5E84-43E6-BFD6-D15CC623C36F}" srcOrd="1" destOrd="0" parTransId="{C321AD3E-8480-4665-BD8E-B8BDCABCC85D}" sibTransId="{FABDA2C1-51ED-4186-B511-4D9A7649FE26}"/>
    <dgm:cxn modelId="{3C915999-7A78-4F03-ACBA-7B056AE60A96}" srcId="{6611BA7A-87ED-4A6B-9A21-8DFF440CED4D}" destId="{9072AC6A-D3CB-4E98-8857-F5E3FEA97553}" srcOrd="0" destOrd="0" parTransId="{EA5FEEEB-D2DF-4BF2-A0DA-CFEBF7256036}" sibTransId="{E40019ED-05DD-4476-9A86-4838480A0723}"/>
    <dgm:cxn modelId="{C7D1B8C4-BA73-C64C-985A-5FD012B728F0}" type="presOf" srcId="{A2A57AF9-E579-4367-8028-D34DAECC67CF}" destId="{ED5C98F1-6377-B74A-ABA8-BE31B8E01C2F}" srcOrd="0" destOrd="0" presId="urn:microsoft.com/office/officeart/2016/7/layout/RepeatingBendingProcessNew"/>
    <dgm:cxn modelId="{C2FF84C9-7A48-4386-8707-C24A17866418}" srcId="{6611BA7A-87ED-4A6B-9A21-8DFF440CED4D}" destId="{A2A57AF9-E579-4367-8028-D34DAECC67CF}" srcOrd="2" destOrd="0" parTransId="{21D0C16A-9F71-43E6-96AE-46D7D5E53A13}" sibTransId="{A4A86837-0824-4D29-9A28-355D071BA2C2}"/>
    <dgm:cxn modelId="{76C89FD2-B6C3-1B40-8AB6-54DE0809511E}" type="presOf" srcId="{FABDA2C1-51ED-4186-B511-4D9A7649FE26}" destId="{A1FBA592-15B6-3B4D-B869-48791D856C59}" srcOrd="0" destOrd="0" presId="urn:microsoft.com/office/officeart/2016/7/layout/RepeatingBendingProcessNew"/>
    <dgm:cxn modelId="{E43C2BD3-5E24-944F-9AFD-61E22B63816D}" type="presOf" srcId="{FABDA2C1-51ED-4186-B511-4D9A7649FE26}" destId="{3FE5C779-7229-DC40-8C8F-2BE490686676}" srcOrd="1" destOrd="0" presId="urn:microsoft.com/office/officeart/2016/7/layout/RepeatingBendingProcessNew"/>
    <dgm:cxn modelId="{95CD43E3-A76D-A046-AF1B-BD17B0B01410}" type="presOf" srcId="{E40019ED-05DD-4476-9A86-4838480A0723}" destId="{7AE01BCF-CB4F-9C4C-B8BD-7B42F0EF1A96}" srcOrd="1" destOrd="0" presId="urn:microsoft.com/office/officeart/2016/7/layout/RepeatingBendingProcessNew"/>
    <dgm:cxn modelId="{D20646A1-3C45-D144-BBC6-07EA8FA4BFD5}" type="presParOf" srcId="{7DB95299-2F8E-D346-B0A3-C693D8F2110F}" destId="{8129112D-BB68-4741-A6F4-454522FA5635}" srcOrd="0" destOrd="0" presId="urn:microsoft.com/office/officeart/2016/7/layout/RepeatingBendingProcessNew"/>
    <dgm:cxn modelId="{4B4E49B6-FDE9-A54A-B68A-E2E0413AF778}" type="presParOf" srcId="{7DB95299-2F8E-D346-B0A3-C693D8F2110F}" destId="{0E7E56FB-C565-9E4D-B983-1DE78F82FF0B}" srcOrd="1" destOrd="0" presId="urn:microsoft.com/office/officeart/2016/7/layout/RepeatingBendingProcessNew"/>
    <dgm:cxn modelId="{0414A4A8-A171-8D4B-84E0-7C213EB31A07}" type="presParOf" srcId="{0E7E56FB-C565-9E4D-B983-1DE78F82FF0B}" destId="{7AE01BCF-CB4F-9C4C-B8BD-7B42F0EF1A96}" srcOrd="0" destOrd="0" presId="urn:microsoft.com/office/officeart/2016/7/layout/RepeatingBendingProcessNew"/>
    <dgm:cxn modelId="{1239A4B1-60E9-6943-B98E-70619870AEF7}" type="presParOf" srcId="{7DB95299-2F8E-D346-B0A3-C693D8F2110F}" destId="{B7917523-F76C-4842-A16D-86551BDCFF6C}" srcOrd="2" destOrd="0" presId="urn:microsoft.com/office/officeart/2016/7/layout/RepeatingBendingProcessNew"/>
    <dgm:cxn modelId="{E7B9AEF5-C5E8-FB4B-A9FD-3928DC33DCE3}" type="presParOf" srcId="{7DB95299-2F8E-D346-B0A3-C693D8F2110F}" destId="{A1FBA592-15B6-3B4D-B869-48791D856C59}" srcOrd="3" destOrd="0" presId="urn:microsoft.com/office/officeart/2016/7/layout/RepeatingBendingProcessNew"/>
    <dgm:cxn modelId="{27C600CE-145A-A144-8BA6-E701DA2A7AA3}" type="presParOf" srcId="{A1FBA592-15B6-3B4D-B869-48791D856C59}" destId="{3FE5C779-7229-DC40-8C8F-2BE490686676}" srcOrd="0" destOrd="0" presId="urn:microsoft.com/office/officeart/2016/7/layout/RepeatingBendingProcessNew"/>
    <dgm:cxn modelId="{7893FBAA-E823-0343-9DFC-1D6297999458}" type="presParOf" srcId="{7DB95299-2F8E-D346-B0A3-C693D8F2110F}" destId="{ED5C98F1-6377-B74A-ABA8-BE31B8E01C2F}" srcOrd="4"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386CCA-C91D-45F6-8759-689966359F1D}" type="doc">
      <dgm:prSet loTypeId="urn:microsoft.com/office/officeart/2016/7/layout/RepeatingBendingProcessNew" loCatId="process" qsTypeId="urn:microsoft.com/office/officeart/2005/8/quickstyle/simple1" qsCatId="simple" csTypeId="urn:microsoft.com/office/officeart/2005/8/colors/accent0_3" csCatId="mainScheme" phldr="1"/>
      <dgm:spPr/>
      <dgm:t>
        <a:bodyPr/>
        <a:lstStyle/>
        <a:p>
          <a:endParaRPr lang="en-US"/>
        </a:p>
      </dgm:t>
    </dgm:pt>
    <dgm:pt modelId="{5260E154-1C42-4BDE-A7BE-BF804743991D}">
      <dgm:prSet/>
      <dgm:spPr/>
      <dgm:t>
        <a:bodyPr/>
        <a:lstStyle/>
        <a:p>
          <a:r>
            <a:rPr lang="en-US" b="1" dirty="0">
              <a:latin typeface="Bangla MN" pitchFamily="2" charset="0"/>
              <a:cs typeface="Bangla MN" pitchFamily="2" charset="0"/>
            </a:rPr>
            <a:t>Ask- </a:t>
          </a:r>
          <a:r>
            <a:rPr lang="en-US" dirty="0">
              <a:latin typeface="Bangla MN" pitchFamily="2" charset="0"/>
              <a:cs typeface="Bangla MN" pitchFamily="2" charset="0"/>
            </a:rPr>
            <a:t> parents what they  want and need</a:t>
          </a:r>
        </a:p>
        <a:p>
          <a:r>
            <a:rPr lang="en-US" dirty="0">
              <a:latin typeface="Bangla MN" pitchFamily="2" charset="0"/>
              <a:cs typeface="Bangla MN" pitchFamily="2" charset="0"/>
            </a:rPr>
            <a:t>Survey</a:t>
          </a:r>
        </a:p>
      </dgm:t>
    </dgm:pt>
    <dgm:pt modelId="{C9C36AD3-AB3C-4154-966A-1ED0FA2C3EBC}" type="parTrans" cxnId="{3821BCBC-D096-4959-BD9C-F558CEA0704B}">
      <dgm:prSet/>
      <dgm:spPr/>
      <dgm:t>
        <a:bodyPr/>
        <a:lstStyle/>
        <a:p>
          <a:endParaRPr lang="en-US"/>
        </a:p>
      </dgm:t>
    </dgm:pt>
    <dgm:pt modelId="{E77DB52B-E0E3-4C6B-9943-B8DDA588909F}" type="sibTrans" cxnId="{3821BCBC-D096-4959-BD9C-F558CEA0704B}">
      <dgm:prSet/>
      <dgm:spPr/>
      <dgm:t>
        <a:bodyPr/>
        <a:lstStyle/>
        <a:p>
          <a:endParaRPr lang="en-US"/>
        </a:p>
      </dgm:t>
    </dgm:pt>
    <dgm:pt modelId="{48E00558-7C6A-42F5-8969-F936982FBFC6}">
      <dgm:prSet custT="1"/>
      <dgm:spPr/>
      <dgm:t>
        <a:bodyPr/>
        <a:lstStyle/>
        <a:p>
          <a:r>
            <a:rPr lang="en-US" sz="1050" b="1" dirty="0">
              <a:latin typeface="Bangla MN" pitchFamily="2" charset="0"/>
              <a:cs typeface="Bangla MN" pitchFamily="2" charset="0"/>
            </a:rPr>
            <a:t>Provide- </a:t>
          </a:r>
          <a:r>
            <a:rPr lang="en-US" sz="1050" dirty="0">
              <a:latin typeface="Bangla MN" pitchFamily="2" charset="0"/>
              <a:cs typeface="Bangla MN" pitchFamily="2" charset="0"/>
            </a:rPr>
            <a:t>professional development on how to engage parents and resources that support positive parenting practices such as open, honest communication and parental supervision</a:t>
          </a:r>
        </a:p>
      </dgm:t>
    </dgm:pt>
    <dgm:pt modelId="{4A0D5F5D-B439-4CAF-BCCF-D9348EB714EB}" type="parTrans" cxnId="{D5693FF7-D5B2-45E2-A122-8B13BBF1C1EE}">
      <dgm:prSet/>
      <dgm:spPr/>
      <dgm:t>
        <a:bodyPr/>
        <a:lstStyle/>
        <a:p>
          <a:endParaRPr lang="en-US"/>
        </a:p>
      </dgm:t>
    </dgm:pt>
    <dgm:pt modelId="{99461938-996D-46F5-858E-D14B95B9DB6A}" type="sibTrans" cxnId="{D5693FF7-D5B2-45E2-A122-8B13BBF1C1EE}">
      <dgm:prSet/>
      <dgm:spPr/>
      <dgm:t>
        <a:bodyPr/>
        <a:lstStyle/>
        <a:p>
          <a:endParaRPr lang="en-US"/>
        </a:p>
      </dgm:t>
    </dgm:pt>
    <dgm:pt modelId="{827CCFB0-9C29-4936-93E3-BD023871E5F2}">
      <dgm:prSet/>
      <dgm:spPr/>
      <dgm:t>
        <a:bodyPr/>
        <a:lstStyle/>
        <a:p>
          <a:r>
            <a:rPr lang="en-US" b="1" dirty="0">
              <a:latin typeface="Bangla MN" pitchFamily="2" charset="0"/>
              <a:cs typeface="Bangla MN" pitchFamily="2" charset="0"/>
            </a:rPr>
            <a:t>Support-</a:t>
          </a:r>
          <a:r>
            <a:rPr lang="en-US" dirty="0">
              <a:latin typeface="Bangla MN" pitchFamily="2" charset="0"/>
              <a:cs typeface="Bangla MN" pitchFamily="2" charset="0"/>
            </a:rPr>
            <a:t>  student-led clubs at school </a:t>
          </a:r>
        </a:p>
      </dgm:t>
    </dgm:pt>
    <dgm:pt modelId="{F1C1D150-89A8-4DE3-8E2B-824438F2937D}" type="parTrans" cxnId="{3453EBE4-1E4C-45F4-96FE-539F552EEDC9}">
      <dgm:prSet/>
      <dgm:spPr/>
      <dgm:t>
        <a:bodyPr/>
        <a:lstStyle/>
        <a:p>
          <a:endParaRPr lang="en-US"/>
        </a:p>
      </dgm:t>
    </dgm:pt>
    <dgm:pt modelId="{81095381-E1D6-460F-9E0B-82EC8A6FD2C5}" type="sibTrans" cxnId="{3453EBE4-1E4C-45F4-96FE-539F552EEDC9}">
      <dgm:prSet/>
      <dgm:spPr/>
      <dgm:t>
        <a:bodyPr/>
        <a:lstStyle/>
        <a:p>
          <a:endParaRPr lang="en-US"/>
        </a:p>
      </dgm:t>
    </dgm:pt>
    <dgm:pt modelId="{A020C1CE-5C72-47FC-9FD0-F5EBBA8A7671}">
      <dgm:prSet/>
      <dgm:spPr/>
      <dgm:t>
        <a:bodyPr/>
        <a:lstStyle/>
        <a:p>
          <a:r>
            <a:rPr lang="en-US" b="1" dirty="0">
              <a:latin typeface="Bangla MN" pitchFamily="2" charset="0"/>
              <a:cs typeface="Bangla MN" pitchFamily="2" charset="0"/>
            </a:rPr>
            <a:t>Facilitate-</a:t>
          </a:r>
          <a:r>
            <a:rPr lang="en-US" dirty="0">
              <a:latin typeface="Bangla MN" pitchFamily="2" charset="0"/>
              <a:cs typeface="Bangla MN" pitchFamily="2" charset="0"/>
            </a:rPr>
            <a:t>  positive youth development activities </a:t>
          </a:r>
        </a:p>
      </dgm:t>
    </dgm:pt>
    <dgm:pt modelId="{4B206B6B-C38E-484F-857A-7AD20BCC8DFD}" type="parTrans" cxnId="{33C6F54B-27D1-495D-93B0-6FFA7352CBF7}">
      <dgm:prSet/>
      <dgm:spPr/>
      <dgm:t>
        <a:bodyPr/>
        <a:lstStyle/>
        <a:p>
          <a:endParaRPr lang="en-US"/>
        </a:p>
      </dgm:t>
    </dgm:pt>
    <dgm:pt modelId="{BD23430C-6672-43BD-AC0F-2612A968D5B2}" type="sibTrans" cxnId="{33C6F54B-27D1-495D-93B0-6FFA7352CBF7}">
      <dgm:prSet/>
      <dgm:spPr/>
      <dgm:t>
        <a:bodyPr/>
        <a:lstStyle/>
        <a:p>
          <a:endParaRPr lang="en-US"/>
        </a:p>
      </dgm:t>
    </dgm:pt>
    <dgm:pt modelId="{D0DE3505-BC4C-5A4F-8134-431D4F0F9E90}" type="pres">
      <dgm:prSet presAssocID="{81386CCA-C91D-45F6-8759-689966359F1D}" presName="Name0" presStyleCnt="0">
        <dgm:presLayoutVars>
          <dgm:dir/>
          <dgm:resizeHandles val="exact"/>
        </dgm:presLayoutVars>
      </dgm:prSet>
      <dgm:spPr/>
    </dgm:pt>
    <dgm:pt modelId="{38AC4ED6-9C85-7041-A712-A554B2A76DBC}" type="pres">
      <dgm:prSet presAssocID="{5260E154-1C42-4BDE-A7BE-BF804743991D}" presName="node" presStyleLbl="node1" presStyleIdx="0" presStyleCnt="4">
        <dgm:presLayoutVars>
          <dgm:bulletEnabled val="1"/>
        </dgm:presLayoutVars>
      </dgm:prSet>
      <dgm:spPr/>
    </dgm:pt>
    <dgm:pt modelId="{D713F9C8-D1F6-E544-8839-FF7519158471}" type="pres">
      <dgm:prSet presAssocID="{E77DB52B-E0E3-4C6B-9943-B8DDA588909F}" presName="sibTrans" presStyleLbl="sibTrans1D1" presStyleIdx="0" presStyleCnt="3"/>
      <dgm:spPr/>
    </dgm:pt>
    <dgm:pt modelId="{DB473D9D-ED3C-6345-8E09-D73C264F5302}" type="pres">
      <dgm:prSet presAssocID="{E77DB52B-E0E3-4C6B-9943-B8DDA588909F}" presName="connectorText" presStyleLbl="sibTrans1D1" presStyleIdx="0" presStyleCnt="3"/>
      <dgm:spPr/>
    </dgm:pt>
    <dgm:pt modelId="{288F978D-CA66-3B48-A80F-6AF7687B5357}" type="pres">
      <dgm:prSet presAssocID="{48E00558-7C6A-42F5-8969-F936982FBFC6}" presName="node" presStyleLbl="node1" presStyleIdx="1" presStyleCnt="4" custScaleY="159291">
        <dgm:presLayoutVars>
          <dgm:bulletEnabled val="1"/>
        </dgm:presLayoutVars>
      </dgm:prSet>
      <dgm:spPr/>
    </dgm:pt>
    <dgm:pt modelId="{EA16FEE1-B43B-1446-80D4-4A0A258BC82A}" type="pres">
      <dgm:prSet presAssocID="{99461938-996D-46F5-858E-D14B95B9DB6A}" presName="sibTrans" presStyleLbl="sibTrans1D1" presStyleIdx="1" presStyleCnt="3"/>
      <dgm:spPr/>
    </dgm:pt>
    <dgm:pt modelId="{6D1DDB12-54C2-DD4A-B109-7F295FB37158}" type="pres">
      <dgm:prSet presAssocID="{99461938-996D-46F5-858E-D14B95B9DB6A}" presName="connectorText" presStyleLbl="sibTrans1D1" presStyleIdx="1" presStyleCnt="3"/>
      <dgm:spPr/>
    </dgm:pt>
    <dgm:pt modelId="{26BF2B8B-F2E1-8D4C-AF29-763FD6856385}" type="pres">
      <dgm:prSet presAssocID="{827CCFB0-9C29-4936-93E3-BD023871E5F2}" presName="node" presStyleLbl="node1" presStyleIdx="2" presStyleCnt="4">
        <dgm:presLayoutVars>
          <dgm:bulletEnabled val="1"/>
        </dgm:presLayoutVars>
      </dgm:prSet>
      <dgm:spPr/>
    </dgm:pt>
    <dgm:pt modelId="{4A051B81-E529-4F49-91C5-E27720B19303}" type="pres">
      <dgm:prSet presAssocID="{81095381-E1D6-460F-9E0B-82EC8A6FD2C5}" presName="sibTrans" presStyleLbl="sibTrans1D1" presStyleIdx="2" presStyleCnt="3"/>
      <dgm:spPr/>
    </dgm:pt>
    <dgm:pt modelId="{15063D07-06A4-9741-ACF5-317EAB7ACB59}" type="pres">
      <dgm:prSet presAssocID="{81095381-E1D6-460F-9E0B-82EC8A6FD2C5}" presName="connectorText" presStyleLbl="sibTrans1D1" presStyleIdx="2" presStyleCnt="3"/>
      <dgm:spPr/>
    </dgm:pt>
    <dgm:pt modelId="{CB395590-A0F2-6146-BE01-6B61E47F1343}" type="pres">
      <dgm:prSet presAssocID="{A020C1CE-5C72-47FC-9FD0-F5EBBA8A7671}" presName="node" presStyleLbl="node1" presStyleIdx="3" presStyleCnt="4" custLinFactNeighborX="619">
        <dgm:presLayoutVars>
          <dgm:bulletEnabled val="1"/>
        </dgm:presLayoutVars>
      </dgm:prSet>
      <dgm:spPr/>
    </dgm:pt>
  </dgm:ptLst>
  <dgm:cxnLst>
    <dgm:cxn modelId="{8D70450A-59CB-1F41-91E3-DB1759E82E94}" type="presOf" srcId="{99461938-996D-46F5-858E-D14B95B9DB6A}" destId="{EA16FEE1-B43B-1446-80D4-4A0A258BC82A}" srcOrd="0" destOrd="0" presId="urn:microsoft.com/office/officeart/2016/7/layout/RepeatingBendingProcessNew"/>
    <dgm:cxn modelId="{7748BD0F-82E1-4741-B8DB-6FEE2DDC9968}" type="presOf" srcId="{827CCFB0-9C29-4936-93E3-BD023871E5F2}" destId="{26BF2B8B-F2E1-8D4C-AF29-763FD6856385}" srcOrd="0" destOrd="0" presId="urn:microsoft.com/office/officeart/2016/7/layout/RepeatingBendingProcessNew"/>
    <dgm:cxn modelId="{0A75D912-C91B-8941-A087-84B496BFD93A}" type="presOf" srcId="{A020C1CE-5C72-47FC-9FD0-F5EBBA8A7671}" destId="{CB395590-A0F2-6146-BE01-6B61E47F1343}" srcOrd="0" destOrd="0" presId="urn:microsoft.com/office/officeart/2016/7/layout/RepeatingBendingProcessNew"/>
    <dgm:cxn modelId="{3797E425-E441-3849-BD23-B7593984519F}" type="presOf" srcId="{48E00558-7C6A-42F5-8969-F936982FBFC6}" destId="{288F978D-CA66-3B48-A80F-6AF7687B5357}" srcOrd="0" destOrd="0" presId="urn:microsoft.com/office/officeart/2016/7/layout/RepeatingBendingProcessNew"/>
    <dgm:cxn modelId="{A6E0062F-8CB2-094C-806B-0EA4AF790997}" type="presOf" srcId="{99461938-996D-46F5-858E-D14B95B9DB6A}" destId="{6D1DDB12-54C2-DD4A-B109-7F295FB37158}" srcOrd="1" destOrd="0" presId="urn:microsoft.com/office/officeart/2016/7/layout/RepeatingBendingProcessNew"/>
    <dgm:cxn modelId="{D743E73C-A270-084F-B883-4501FBA88CDB}" type="presOf" srcId="{81386CCA-C91D-45F6-8759-689966359F1D}" destId="{D0DE3505-BC4C-5A4F-8134-431D4F0F9E90}" srcOrd="0" destOrd="0" presId="urn:microsoft.com/office/officeart/2016/7/layout/RepeatingBendingProcessNew"/>
    <dgm:cxn modelId="{33C6F54B-27D1-495D-93B0-6FFA7352CBF7}" srcId="{81386CCA-C91D-45F6-8759-689966359F1D}" destId="{A020C1CE-5C72-47FC-9FD0-F5EBBA8A7671}" srcOrd="3" destOrd="0" parTransId="{4B206B6B-C38E-484F-857A-7AD20BCC8DFD}" sibTransId="{BD23430C-6672-43BD-AC0F-2612A968D5B2}"/>
    <dgm:cxn modelId="{C9052256-D65B-DB46-826E-3F216AF345A0}" type="presOf" srcId="{5260E154-1C42-4BDE-A7BE-BF804743991D}" destId="{38AC4ED6-9C85-7041-A712-A554B2A76DBC}" srcOrd="0" destOrd="0" presId="urn:microsoft.com/office/officeart/2016/7/layout/RepeatingBendingProcessNew"/>
    <dgm:cxn modelId="{DE76D495-D206-524A-AA59-4F70340920AF}" type="presOf" srcId="{81095381-E1D6-460F-9E0B-82EC8A6FD2C5}" destId="{4A051B81-E529-4F49-91C5-E27720B19303}" srcOrd="0" destOrd="0" presId="urn:microsoft.com/office/officeart/2016/7/layout/RepeatingBendingProcessNew"/>
    <dgm:cxn modelId="{303E71B8-F6AE-5148-BB0B-E40D758B0BC6}" type="presOf" srcId="{E77DB52B-E0E3-4C6B-9943-B8DDA588909F}" destId="{DB473D9D-ED3C-6345-8E09-D73C264F5302}" srcOrd="1" destOrd="0" presId="urn:microsoft.com/office/officeart/2016/7/layout/RepeatingBendingProcessNew"/>
    <dgm:cxn modelId="{3821BCBC-D096-4959-BD9C-F558CEA0704B}" srcId="{81386CCA-C91D-45F6-8759-689966359F1D}" destId="{5260E154-1C42-4BDE-A7BE-BF804743991D}" srcOrd="0" destOrd="0" parTransId="{C9C36AD3-AB3C-4154-966A-1ED0FA2C3EBC}" sibTransId="{E77DB52B-E0E3-4C6B-9943-B8DDA588909F}"/>
    <dgm:cxn modelId="{B1A1B7CE-6FF5-D749-B28E-D3A3685F9526}" type="presOf" srcId="{E77DB52B-E0E3-4C6B-9943-B8DDA588909F}" destId="{D713F9C8-D1F6-E544-8839-FF7519158471}" srcOrd="0" destOrd="0" presId="urn:microsoft.com/office/officeart/2016/7/layout/RepeatingBendingProcessNew"/>
    <dgm:cxn modelId="{3453EBE4-1E4C-45F4-96FE-539F552EEDC9}" srcId="{81386CCA-C91D-45F6-8759-689966359F1D}" destId="{827CCFB0-9C29-4936-93E3-BD023871E5F2}" srcOrd="2" destOrd="0" parTransId="{F1C1D150-89A8-4DE3-8E2B-824438F2937D}" sibTransId="{81095381-E1D6-460F-9E0B-82EC8A6FD2C5}"/>
    <dgm:cxn modelId="{E837D4F2-26F2-9A41-85B4-FE549EB74B13}" type="presOf" srcId="{81095381-E1D6-460F-9E0B-82EC8A6FD2C5}" destId="{15063D07-06A4-9741-ACF5-317EAB7ACB59}" srcOrd="1" destOrd="0" presId="urn:microsoft.com/office/officeart/2016/7/layout/RepeatingBendingProcessNew"/>
    <dgm:cxn modelId="{D5693FF7-D5B2-45E2-A122-8B13BBF1C1EE}" srcId="{81386CCA-C91D-45F6-8759-689966359F1D}" destId="{48E00558-7C6A-42F5-8969-F936982FBFC6}" srcOrd="1" destOrd="0" parTransId="{4A0D5F5D-B439-4CAF-BCCF-D9348EB714EB}" sibTransId="{99461938-996D-46F5-858E-D14B95B9DB6A}"/>
    <dgm:cxn modelId="{91444007-1083-6A4F-994F-992B43BBC954}" type="presParOf" srcId="{D0DE3505-BC4C-5A4F-8134-431D4F0F9E90}" destId="{38AC4ED6-9C85-7041-A712-A554B2A76DBC}" srcOrd="0" destOrd="0" presId="urn:microsoft.com/office/officeart/2016/7/layout/RepeatingBendingProcessNew"/>
    <dgm:cxn modelId="{DE94B5BB-992F-5046-ACD5-DBB34B8EF062}" type="presParOf" srcId="{D0DE3505-BC4C-5A4F-8134-431D4F0F9E90}" destId="{D713F9C8-D1F6-E544-8839-FF7519158471}" srcOrd="1" destOrd="0" presId="urn:microsoft.com/office/officeart/2016/7/layout/RepeatingBendingProcessNew"/>
    <dgm:cxn modelId="{53F69035-C061-BD4F-857A-4E36C13B1BEF}" type="presParOf" srcId="{D713F9C8-D1F6-E544-8839-FF7519158471}" destId="{DB473D9D-ED3C-6345-8E09-D73C264F5302}" srcOrd="0" destOrd="0" presId="urn:microsoft.com/office/officeart/2016/7/layout/RepeatingBendingProcessNew"/>
    <dgm:cxn modelId="{0410D8E9-1505-164F-8F5D-816B21D172BF}" type="presParOf" srcId="{D0DE3505-BC4C-5A4F-8134-431D4F0F9E90}" destId="{288F978D-CA66-3B48-A80F-6AF7687B5357}" srcOrd="2" destOrd="0" presId="urn:microsoft.com/office/officeart/2016/7/layout/RepeatingBendingProcessNew"/>
    <dgm:cxn modelId="{0708FD03-51D9-794B-98EE-1211C8C15573}" type="presParOf" srcId="{D0DE3505-BC4C-5A4F-8134-431D4F0F9E90}" destId="{EA16FEE1-B43B-1446-80D4-4A0A258BC82A}" srcOrd="3" destOrd="0" presId="urn:microsoft.com/office/officeart/2016/7/layout/RepeatingBendingProcessNew"/>
    <dgm:cxn modelId="{24151ADE-E4FD-8D4B-A2EC-CFF46830C157}" type="presParOf" srcId="{EA16FEE1-B43B-1446-80D4-4A0A258BC82A}" destId="{6D1DDB12-54C2-DD4A-B109-7F295FB37158}" srcOrd="0" destOrd="0" presId="urn:microsoft.com/office/officeart/2016/7/layout/RepeatingBendingProcessNew"/>
    <dgm:cxn modelId="{54292B89-6828-574C-B52B-F3AF9A4857CF}" type="presParOf" srcId="{D0DE3505-BC4C-5A4F-8134-431D4F0F9E90}" destId="{26BF2B8B-F2E1-8D4C-AF29-763FD6856385}" srcOrd="4" destOrd="0" presId="urn:microsoft.com/office/officeart/2016/7/layout/RepeatingBendingProcessNew"/>
    <dgm:cxn modelId="{B12C26D5-8CF8-084E-8996-7CC01502E8E3}" type="presParOf" srcId="{D0DE3505-BC4C-5A4F-8134-431D4F0F9E90}" destId="{4A051B81-E529-4F49-91C5-E27720B19303}" srcOrd="5" destOrd="0" presId="urn:microsoft.com/office/officeart/2016/7/layout/RepeatingBendingProcessNew"/>
    <dgm:cxn modelId="{0E759113-C618-8C4C-B863-E65EF931E319}" type="presParOf" srcId="{4A051B81-E529-4F49-91C5-E27720B19303}" destId="{15063D07-06A4-9741-ACF5-317EAB7ACB59}" srcOrd="0" destOrd="0" presId="urn:microsoft.com/office/officeart/2016/7/layout/RepeatingBendingProcessNew"/>
    <dgm:cxn modelId="{4E4EDD6C-D0DA-784E-A6F4-A44ECB559007}" type="presParOf" srcId="{D0DE3505-BC4C-5A4F-8134-431D4F0F9E90}" destId="{CB395590-A0F2-6146-BE01-6B61E47F1343}" srcOrd="6"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30A7CE-AC24-4564-B9CF-D42278150D6A}" type="doc">
      <dgm:prSet loTypeId="urn:microsoft.com/office/officeart/2016/7/layout/VerticalSolidActionList" loCatId="List" qsTypeId="urn:microsoft.com/office/officeart/2005/8/quickstyle/simple2" qsCatId="simple" csTypeId="urn:microsoft.com/office/officeart/2005/8/colors/accent0_3" csCatId="mainScheme" phldr="1"/>
      <dgm:spPr/>
      <dgm:t>
        <a:bodyPr/>
        <a:lstStyle/>
        <a:p>
          <a:endParaRPr lang="en-US"/>
        </a:p>
      </dgm:t>
    </dgm:pt>
    <dgm:pt modelId="{52936C00-9D38-431A-904B-9D3A46AC28C6}">
      <dgm:prSet custT="1"/>
      <dgm:spPr/>
      <dgm:t>
        <a:bodyPr/>
        <a:lstStyle/>
        <a:p>
          <a:r>
            <a:rPr lang="en-US" sz="1600" dirty="0">
              <a:latin typeface="Bangla MN" pitchFamily="2" charset="0"/>
              <a:cs typeface="Bangla MN" pitchFamily="2" charset="0"/>
            </a:rPr>
            <a:t>Engage</a:t>
          </a:r>
        </a:p>
      </dgm:t>
      <dgm:extLst>
        <a:ext uri="{E40237B7-FDA0-4F09-8148-C483321AD2D9}">
          <dgm14:cNvPr xmlns:dgm14="http://schemas.microsoft.com/office/drawing/2010/diagram" id="0" name="" descr="Engage&#13;&#10;&#9;Engage parents in discussions about how to connect with their adolescents, communicate effectively and monitor activities &#13;&#10;&#9;and health behaviors&#13;&#10;Educate&#13;&#10;&#9;Educate parents and youth about adolescent development and mental health risks&#13;&#10;Communicate&#13;&#10;&#9;Communicate regularly with teachers and administrators&#13;&#10;"/>
        </a:ext>
      </dgm:extLst>
    </dgm:pt>
    <dgm:pt modelId="{44609BB7-90C6-4799-8BAE-51B9CF4A5EB8}" type="parTrans" cxnId="{EC809FCE-7826-4672-950D-E2C47BB625DD}">
      <dgm:prSet/>
      <dgm:spPr/>
      <dgm:t>
        <a:bodyPr/>
        <a:lstStyle/>
        <a:p>
          <a:endParaRPr lang="en-US"/>
        </a:p>
      </dgm:t>
    </dgm:pt>
    <dgm:pt modelId="{FE559424-3F16-4B57-BD4A-BD6D4534CBA2}" type="sibTrans" cxnId="{EC809FCE-7826-4672-950D-E2C47BB625DD}">
      <dgm:prSet/>
      <dgm:spPr/>
      <dgm:t>
        <a:bodyPr/>
        <a:lstStyle/>
        <a:p>
          <a:endParaRPr lang="en-US"/>
        </a:p>
      </dgm:t>
    </dgm:pt>
    <dgm:pt modelId="{DDE436D5-0750-4D40-9897-2746A7069AA4}">
      <dgm:prSet custT="1"/>
      <dgm:spPr/>
      <dgm:t>
        <a:bodyPr/>
        <a:lstStyle/>
        <a:p>
          <a:r>
            <a:rPr lang="en-US" sz="1400" dirty="0">
              <a:latin typeface="Bangla MN" pitchFamily="2" charset="0"/>
              <a:cs typeface="Bangla MN" pitchFamily="2" charset="0"/>
            </a:rPr>
            <a:t>Engage parents in discussions about how to connect with their adolescents, communicate effectively and monitor activities </a:t>
          </a:r>
          <a:br>
            <a:rPr lang="en-US" sz="1400" dirty="0">
              <a:latin typeface="Bangla MN" pitchFamily="2" charset="0"/>
              <a:cs typeface="Bangla MN" pitchFamily="2" charset="0"/>
            </a:rPr>
          </a:br>
          <a:r>
            <a:rPr lang="en-US" sz="1400" dirty="0">
              <a:latin typeface="Bangla MN" pitchFamily="2" charset="0"/>
              <a:cs typeface="Bangla MN" pitchFamily="2" charset="0"/>
            </a:rPr>
            <a:t>and health behaviors</a:t>
          </a:r>
        </a:p>
      </dgm:t>
      <dgm:extLst>
        <a:ext uri="{E40237B7-FDA0-4F09-8148-C483321AD2D9}">
          <dgm14:cNvPr xmlns:dgm14="http://schemas.microsoft.com/office/drawing/2010/diagram" id="0" name="" descr="Engage&#13;&#10;&#9;Engage parents in discussions about how to connect with their adolescents, communicate effectively and monitor activities &#13;&#10;&#9;and health behaviors&#13;&#10;Educate&#13;&#10;&#9;Educate parents and youth about adolescent development and mental health risks&#13;&#10;Communicate&#13;&#10;&#9;Communicate regularly with teachers and administrators&#13;&#10;"/>
        </a:ext>
      </dgm:extLst>
    </dgm:pt>
    <dgm:pt modelId="{232C58F5-9452-46D6-A54B-1B5D0CD5B031}" type="parTrans" cxnId="{3F9EEE44-A7E6-43D0-966E-B43E0EADD0D5}">
      <dgm:prSet/>
      <dgm:spPr/>
      <dgm:t>
        <a:bodyPr/>
        <a:lstStyle/>
        <a:p>
          <a:endParaRPr lang="en-US"/>
        </a:p>
      </dgm:t>
    </dgm:pt>
    <dgm:pt modelId="{349FC26F-4C1A-45A6-8C1F-6951AC108178}" type="sibTrans" cxnId="{3F9EEE44-A7E6-43D0-966E-B43E0EADD0D5}">
      <dgm:prSet/>
      <dgm:spPr/>
      <dgm:t>
        <a:bodyPr/>
        <a:lstStyle/>
        <a:p>
          <a:endParaRPr lang="en-US"/>
        </a:p>
      </dgm:t>
    </dgm:pt>
    <dgm:pt modelId="{E08A3EC8-C40E-4842-B9F7-A99B4A25527F}">
      <dgm:prSet custT="1"/>
      <dgm:spPr/>
      <dgm:t>
        <a:bodyPr/>
        <a:lstStyle/>
        <a:p>
          <a:r>
            <a:rPr lang="en-US" sz="1600" dirty="0">
              <a:latin typeface="Bangla MN" pitchFamily="2" charset="0"/>
              <a:cs typeface="Bangla MN" pitchFamily="2" charset="0"/>
            </a:rPr>
            <a:t>Educate</a:t>
          </a:r>
        </a:p>
      </dgm:t>
      <dgm:extLst>
        <a:ext uri="{E40237B7-FDA0-4F09-8148-C483321AD2D9}">
          <dgm14:cNvPr xmlns:dgm14="http://schemas.microsoft.com/office/drawing/2010/diagram" id="0" name="" descr="Engage&#13;&#10;&#9;Engage parents in discussions about how to connect with their adolescents, communicate effectively and monitor activities &#13;&#10;&#9;and health behaviors&#13;&#10;Educate&#13;&#10;&#9;Educate parents and youth about adolescent development and mental health risks&#13;&#10;Communicate&#13;&#10;&#9;Communicate regularly with teachers and administrators&#13;&#10;"/>
        </a:ext>
      </dgm:extLst>
    </dgm:pt>
    <dgm:pt modelId="{B35BB6DC-8F79-4354-86DD-4D56526EE6DD}" type="parTrans" cxnId="{C0FD4CCD-D87C-49FA-B7CD-B7F5F68D2B6D}">
      <dgm:prSet/>
      <dgm:spPr/>
      <dgm:t>
        <a:bodyPr/>
        <a:lstStyle/>
        <a:p>
          <a:endParaRPr lang="en-US"/>
        </a:p>
      </dgm:t>
    </dgm:pt>
    <dgm:pt modelId="{2417C4F1-171C-45C0-8163-74D49145D245}" type="sibTrans" cxnId="{C0FD4CCD-D87C-49FA-B7CD-B7F5F68D2B6D}">
      <dgm:prSet/>
      <dgm:spPr/>
      <dgm:t>
        <a:bodyPr/>
        <a:lstStyle/>
        <a:p>
          <a:endParaRPr lang="en-US"/>
        </a:p>
      </dgm:t>
    </dgm:pt>
    <dgm:pt modelId="{5286F332-6719-4B42-A0A7-07941E922729}">
      <dgm:prSet custT="1"/>
      <dgm:spPr/>
      <dgm:t>
        <a:bodyPr/>
        <a:lstStyle/>
        <a:p>
          <a:r>
            <a:rPr lang="en-US" sz="1400" dirty="0">
              <a:latin typeface="Bangla MN" pitchFamily="2" charset="0"/>
              <a:cs typeface="Bangla MN" pitchFamily="2" charset="0"/>
            </a:rPr>
            <a:t>Educate parents and youth about adolescent development and mental health risks</a:t>
          </a:r>
        </a:p>
      </dgm:t>
      <dgm:extLst>
        <a:ext uri="{E40237B7-FDA0-4F09-8148-C483321AD2D9}">
          <dgm14:cNvPr xmlns:dgm14="http://schemas.microsoft.com/office/drawing/2010/diagram" id="0" name="" descr="Engage&#13;&#10;&#9;Engage parents in discussions about how to connect with their adolescents, communicate effectively and monitor activities &#13;&#10;&#9;and health behaviors&#13;&#10;Educate&#13;&#10;&#9;Educate parents and youth about adolescent development and mental health risks&#13;&#10;Communicate&#13;&#10;&#9;Communicate regularly with teachers and administrators&#13;&#10;"/>
        </a:ext>
      </dgm:extLst>
    </dgm:pt>
    <dgm:pt modelId="{97CD30DA-9D37-4435-B580-3F40836A3A0C}" type="parTrans" cxnId="{9F4F1A1C-0AA8-4616-AD72-AEDC429DDB0F}">
      <dgm:prSet/>
      <dgm:spPr/>
      <dgm:t>
        <a:bodyPr/>
        <a:lstStyle/>
        <a:p>
          <a:endParaRPr lang="en-US"/>
        </a:p>
      </dgm:t>
    </dgm:pt>
    <dgm:pt modelId="{53F458FB-3F19-4449-AA9D-527AB4ECB0E8}" type="sibTrans" cxnId="{9F4F1A1C-0AA8-4616-AD72-AEDC429DDB0F}">
      <dgm:prSet/>
      <dgm:spPr/>
      <dgm:t>
        <a:bodyPr/>
        <a:lstStyle/>
        <a:p>
          <a:endParaRPr lang="en-US"/>
        </a:p>
      </dgm:t>
    </dgm:pt>
    <dgm:pt modelId="{E9E852E1-E708-48BF-B1DF-3BBBEA7E7D28}">
      <dgm:prSet custT="1"/>
      <dgm:spPr/>
      <dgm:t>
        <a:bodyPr/>
        <a:lstStyle/>
        <a:p>
          <a:r>
            <a:rPr lang="en-US" sz="1400" dirty="0">
              <a:latin typeface="Bangla MN" pitchFamily="2" charset="0"/>
              <a:cs typeface="Bangla MN" pitchFamily="2" charset="0"/>
            </a:rPr>
            <a:t>Communicate</a:t>
          </a:r>
        </a:p>
      </dgm:t>
      <dgm:extLst>
        <a:ext uri="{E40237B7-FDA0-4F09-8148-C483321AD2D9}">
          <dgm14:cNvPr xmlns:dgm14="http://schemas.microsoft.com/office/drawing/2010/diagram" id="0" name="" descr="Engage&#13;&#10;&#9;Engage parents in discussions about how to connect with their adolescents, communicate effectively and monitor activities &#13;&#10;&#9;and health behaviors&#13;&#10;Educate&#13;&#10;&#9;Educate parents and youth about adolescent development and mental health risks&#13;&#10;Communicate&#13;&#10;&#9;Communicate regularly with teachers and administrators&#13;&#10;"/>
        </a:ext>
      </dgm:extLst>
    </dgm:pt>
    <dgm:pt modelId="{756CB9C7-530C-45DB-AB2A-14362BF44BBC}" type="parTrans" cxnId="{085EE271-BDA8-4788-8821-EE43E2F712F8}">
      <dgm:prSet/>
      <dgm:spPr/>
      <dgm:t>
        <a:bodyPr/>
        <a:lstStyle/>
        <a:p>
          <a:endParaRPr lang="en-US"/>
        </a:p>
      </dgm:t>
    </dgm:pt>
    <dgm:pt modelId="{D03FB2D7-3B74-43DA-AD4E-FCBFC051F904}" type="sibTrans" cxnId="{085EE271-BDA8-4788-8821-EE43E2F712F8}">
      <dgm:prSet/>
      <dgm:spPr/>
      <dgm:t>
        <a:bodyPr/>
        <a:lstStyle/>
        <a:p>
          <a:endParaRPr lang="en-US"/>
        </a:p>
      </dgm:t>
    </dgm:pt>
    <dgm:pt modelId="{2B9C58AB-0071-4D9D-A242-8B699FEEA54A}">
      <dgm:prSet custT="1"/>
      <dgm:spPr/>
      <dgm:t>
        <a:bodyPr/>
        <a:lstStyle/>
        <a:p>
          <a:r>
            <a:rPr lang="en-US" sz="1400" dirty="0">
              <a:latin typeface="Bangla MN" pitchFamily="2" charset="0"/>
              <a:cs typeface="Bangla MN" pitchFamily="2" charset="0"/>
            </a:rPr>
            <a:t>Communicate regularly with teachers and administrators</a:t>
          </a:r>
        </a:p>
      </dgm:t>
      <dgm:extLst>
        <a:ext uri="{E40237B7-FDA0-4F09-8148-C483321AD2D9}">
          <dgm14:cNvPr xmlns:dgm14="http://schemas.microsoft.com/office/drawing/2010/diagram" id="0" name="" descr="Engage&#13;&#10;&#9;Engage parents in discussions about how to connect with their adolescents, communicate effectively and monitor activities &#13;&#10;&#9;and health behaviors&#13;&#10;Educate&#13;&#10;&#9;Educate parents and youth about adolescent development and mental health risks&#13;&#10;Communicate&#13;&#10;&#9;Communicate regularly with teachers and administrators&#13;&#10;"/>
        </a:ext>
      </dgm:extLst>
    </dgm:pt>
    <dgm:pt modelId="{0FC60F05-9E43-4FB8-B0DE-EEF752932A30}" type="parTrans" cxnId="{26027614-8FD2-49EB-A4BB-DD1F5E6500BB}">
      <dgm:prSet/>
      <dgm:spPr/>
      <dgm:t>
        <a:bodyPr/>
        <a:lstStyle/>
        <a:p>
          <a:endParaRPr lang="en-US"/>
        </a:p>
      </dgm:t>
    </dgm:pt>
    <dgm:pt modelId="{456DC88E-103C-44A4-9C3C-49009469C1BC}" type="sibTrans" cxnId="{26027614-8FD2-49EB-A4BB-DD1F5E6500BB}">
      <dgm:prSet/>
      <dgm:spPr/>
      <dgm:t>
        <a:bodyPr/>
        <a:lstStyle/>
        <a:p>
          <a:endParaRPr lang="en-US"/>
        </a:p>
      </dgm:t>
    </dgm:pt>
    <dgm:pt modelId="{4F3C5EB7-2D90-694D-BE44-8083C128AFA9}" type="pres">
      <dgm:prSet presAssocID="{5130A7CE-AC24-4564-B9CF-D42278150D6A}" presName="Name0" presStyleCnt="0">
        <dgm:presLayoutVars>
          <dgm:dir/>
          <dgm:animLvl val="lvl"/>
          <dgm:resizeHandles val="exact"/>
        </dgm:presLayoutVars>
      </dgm:prSet>
      <dgm:spPr/>
    </dgm:pt>
    <dgm:pt modelId="{65225824-D3F3-BE44-A4CB-381FDA49CB67}" type="pres">
      <dgm:prSet presAssocID="{52936C00-9D38-431A-904B-9D3A46AC28C6}" presName="linNode" presStyleCnt="0"/>
      <dgm:spPr/>
    </dgm:pt>
    <dgm:pt modelId="{04B9C364-0535-F64C-A5A7-76364457BF29}" type="pres">
      <dgm:prSet presAssocID="{52936C00-9D38-431A-904B-9D3A46AC28C6}" presName="parentText" presStyleLbl="alignNode1" presStyleIdx="0" presStyleCnt="3" custScaleX="211318">
        <dgm:presLayoutVars>
          <dgm:chMax val="1"/>
          <dgm:bulletEnabled/>
        </dgm:presLayoutVars>
      </dgm:prSet>
      <dgm:spPr/>
    </dgm:pt>
    <dgm:pt modelId="{82DFDF39-C4F8-C749-B8BC-E6AA33B33BF8}" type="pres">
      <dgm:prSet presAssocID="{52936C00-9D38-431A-904B-9D3A46AC28C6}" presName="descendantText" presStyleLbl="alignAccFollowNode1" presStyleIdx="0" presStyleCnt="3">
        <dgm:presLayoutVars>
          <dgm:bulletEnabled/>
        </dgm:presLayoutVars>
      </dgm:prSet>
      <dgm:spPr/>
    </dgm:pt>
    <dgm:pt modelId="{322DFE94-1F3A-FA45-B39B-83C31E615DD1}" type="pres">
      <dgm:prSet presAssocID="{FE559424-3F16-4B57-BD4A-BD6D4534CBA2}" presName="sp" presStyleCnt="0"/>
      <dgm:spPr/>
    </dgm:pt>
    <dgm:pt modelId="{E89263C7-B23E-1444-ABA1-02D41EFF7BA3}" type="pres">
      <dgm:prSet presAssocID="{E08A3EC8-C40E-4842-B9F7-A99B4A25527F}" presName="linNode" presStyleCnt="0"/>
      <dgm:spPr/>
    </dgm:pt>
    <dgm:pt modelId="{59ECDCF7-0891-0948-A88F-C7DEE306A8B2}" type="pres">
      <dgm:prSet presAssocID="{E08A3EC8-C40E-4842-B9F7-A99B4A25527F}" presName="parentText" presStyleLbl="alignNode1" presStyleIdx="1" presStyleCnt="3" custScaleX="210560">
        <dgm:presLayoutVars>
          <dgm:chMax val="1"/>
          <dgm:bulletEnabled/>
        </dgm:presLayoutVars>
      </dgm:prSet>
      <dgm:spPr/>
    </dgm:pt>
    <dgm:pt modelId="{CA75FB98-9A15-4B43-B602-1CB01F106CBA}" type="pres">
      <dgm:prSet presAssocID="{E08A3EC8-C40E-4842-B9F7-A99B4A25527F}" presName="descendantText" presStyleLbl="alignAccFollowNode1" presStyleIdx="1" presStyleCnt="3">
        <dgm:presLayoutVars>
          <dgm:bulletEnabled/>
        </dgm:presLayoutVars>
      </dgm:prSet>
      <dgm:spPr/>
    </dgm:pt>
    <dgm:pt modelId="{8EAFF27F-4880-9942-BC2E-E12BC7B29DD8}" type="pres">
      <dgm:prSet presAssocID="{2417C4F1-171C-45C0-8163-74D49145D245}" presName="sp" presStyleCnt="0"/>
      <dgm:spPr/>
    </dgm:pt>
    <dgm:pt modelId="{207FD0B1-2928-B34F-A2DE-D2AD012D9397}" type="pres">
      <dgm:prSet presAssocID="{E9E852E1-E708-48BF-B1DF-3BBBEA7E7D28}" presName="linNode" presStyleCnt="0"/>
      <dgm:spPr/>
    </dgm:pt>
    <dgm:pt modelId="{3E9ACD2C-6239-2E4A-B6E2-237489A6E14D}" type="pres">
      <dgm:prSet presAssocID="{E9E852E1-E708-48BF-B1DF-3BBBEA7E7D28}" presName="parentText" presStyleLbl="alignNode1" presStyleIdx="2" presStyleCnt="3" custScaleX="206557">
        <dgm:presLayoutVars>
          <dgm:chMax val="1"/>
          <dgm:bulletEnabled/>
        </dgm:presLayoutVars>
      </dgm:prSet>
      <dgm:spPr/>
    </dgm:pt>
    <dgm:pt modelId="{11C7560A-F9DC-984A-87A3-994BD7E2CC54}" type="pres">
      <dgm:prSet presAssocID="{E9E852E1-E708-48BF-B1DF-3BBBEA7E7D28}" presName="descendantText" presStyleLbl="alignAccFollowNode1" presStyleIdx="2" presStyleCnt="3">
        <dgm:presLayoutVars>
          <dgm:bulletEnabled/>
        </dgm:presLayoutVars>
      </dgm:prSet>
      <dgm:spPr/>
    </dgm:pt>
  </dgm:ptLst>
  <dgm:cxnLst>
    <dgm:cxn modelId="{26027614-8FD2-49EB-A4BB-DD1F5E6500BB}" srcId="{E9E852E1-E708-48BF-B1DF-3BBBEA7E7D28}" destId="{2B9C58AB-0071-4D9D-A242-8B699FEEA54A}" srcOrd="0" destOrd="0" parTransId="{0FC60F05-9E43-4FB8-B0DE-EEF752932A30}" sibTransId="{456DC88E-103C-44A4-9C3C-49009469C1BC}"/>
    <dgm:cxn modelId="{9F4F1A1C-0AA8-4616-AD72-AEDC429DDB0F}" srcId="{E08A3EC8-C40E-4842-B9F7-A99B4A25527F}" destId="{5286F332-6719-4B42-A0A7-07941E922729}" srcOrd="0" destOrd="0" parTransId="{97CD30DA-9D37-4435-B580-3F40836A3A0C}" sibTransId="{53F458FB-3F19-4449-AA9D-527AB4ECB0E8}"/>
    <dgm:cxn modelId="{3F9EEE44-A7E6-43D0-966E-B43E0EADD0D5}" srcId="{52936C00-9D38-431A-904B-9D3A46AC28C6}" destId="{DDE436D5-0750-4D40-9897-2746A7069AA4}" srcOrd="0" destOrd="0" parTransId="{232C58F5-9452-46D6-A54B-1B5D0CD5B031}" sibTransId="{349FC26F-4C1A-45A6-8C1F-6951AC108178}"/>
    <dgm:cxn modelId="{085EE271-BDA8-4788-8821-EE43E2F712F8}" srcId="{5130A7CE-AC24-4564-B9CF-D42278150D6A}" destId="{E9E852E1-E708-48BF-B1DF-3BBBEA7E7D28}" srcOrd="2" destOrd="0" parTransId="{756CB9C7-530C-45DB-AB2A-14362BF44BBC}" sibTransId="{D03FB2D7-3B74-43DA-AD4E-FCBFC051F904}"/>
    <dgm:cxn modelId="{E8655BA8-FADC-E642-9F3D-73B6BAF15B8B}" type="presOf" srcId="{5286F332-6719-4B42-A0A7-07941E922729}" destId="{CA75FB98-9A15-4B43-B602-1CB01F106CBA}" srcOrd="0" destOrd="0" presId="urn:microsoft.com/office/officeart/2016/7/layout/VerticalSolidActionList"/>
    <dgm:cxn modelId="{C0FD4CCD-D87C-49FA-B7CD-B7F5F68D2B6D}" srcId="{5130A7CE-AC24-4564-B9CF-D42278150D6A}" destId="{E08A3EC8-C40E-4842-B9F7-A99B4A25527F}" srcOrd="1" destOrd="0" parTransId="{B35BB6DC-8F79-4354-86DD-4D56526EE6DD}" sibTransId="{2417C4F1-171C-45C0-8163-74D49145D245}"/>
    <dgm:cxn modelId="{EC809FCE-7826-4672-950D-E2C47BB625DD}" srcId="{5130A7CE-AC24-4564-B9CF-D42278150D6A}" destId="{52936C00-9D38-431A-904B-9D3A46AC28C6}" srcOrd="0" destOrd="0" parTransId="{44609BB7-90C6-4799-8BAE-51B9CF4A5EB8}" sibTransId="{FE559424-3F16-4B57-BD4A-BD6D4534CBA2}"/>
    <dgm:cxn modelId="{8E9D23E1-F95A-1E4B-AA75-6B06A3D4B5C7}" type="presOf" srcId="{DDE436D5-0750-4D40-9897-2746A7069AA4}" destId="{82DFDF39-C4F8-C749-B8BC-E6AA33B33BF8}" srcOrd="0" destOrd="0" presId="urn:microsoft.com/office/officeart/2016/7/layout/VerticalSolidActionList"/>
    <dgm:cxn modelId="{BA1302E4-A485-B949-A7FB-EEF8485A6571}" type="presOf" srcId="{52936C00-9D38-431A-904B-9D3A46AC28C6}" destId="{04B9C364-0535-F64C-A5A7-76364457BF29}" srcOrd="0" destOrd="0" presId="urn:microsoft.com/office/officeart/2016/7/layout/VerticalSolidActionList"/>
    <dgm:cxn modelId="{3DA283E7-6559-2341-A988-1C94F889AC6A}" type="presOf" srcId="{E9E852E1-E708-48BF-B1DF-3BBBEA7E7D28}" destId="{3E9ACD2C-6239-2E4A-B6E2-237489A6E14D}" srcOrd="0" destOrd="0" presId="urn:microsoft.com/office/officeart/2016/7/layout/VerticalSolidActionList"/>
    <dgm:cxn modelId="{F118FCEC-EEC1-D241-B958-DF1BA435E0DB}" type="presOf" srcId="{5130A7CE-AC24-4564-B9CF-D42278150D6A}" destId="{4F3C5EB7-2D90-694D-BE44-8083C128AFA9}" srcOrd="0" destOrd="0" presId="urn:microsoft.com/office/officeart/2016/7/layout/VerticalSolidActionList"/>
    <dgm:cxn modelId="{9E9139F6-090D-7B49-9E8E-2977D963FBD9}" type="presOf" srcId="{E08A3EC8-C40E-4842-B9F7-A99B4A25527F}" destId="{59ECDCF7-0891-0948-A88F-C7DEE306A8B2}" srcOrd="0" destOrd="0" presId="urn:microsoft.com/office/officeart/2016/7/layout/VerticalSolidActionList"/>
    <dgm:cxn modelId="{5A0852FF-5B70-D544-AE56-CB094C1ECD49}" type="presOf" srcId="{2B9C58AB-0071-4D9D-A242-8B699FEEA54A}" destId="{11C7560A-F9DC-984A-87A3-994BD7E2CC54}" srcOrd="0" destOrd="0" presId="urn:microsoft.com/office/officeart/2016/7/layout/VerticalSolidActionList"/>
    <dgm:cxn modelId="{16A05612-B7F1-C541-B7D9-52523C09A897}" type="presParOf" srcId="{4F3C5EB7-2D90-694D-BE44-8083C128AFA9}" destId="{65225824-D3F3-BE44-A4CB-381FDA49CB67}" srcOrd="0" destOrd="0" presId="urn:microsoft.com/office/officeart/2016/7/layout/VerticalSolidActionList"/>
    <dgm:cxn modelId="{BC6D7ECB-BAE3-9E46-97AB-908A6591B9FD}" type="presParOf" srcId="{65225824-D3F3-BE44-A4CB-381FDA49CB67}" destId="{04B9C364-0535-F64C-A5A7-76364457BF29}" srcOrd="0" destOrd="0" presId="urn:microsoft.com/office/officeart/2016/7/layout/VerticalSolidActionList"/>
    <dgm:cxn modelId="{7226363B-B357-DE46-A38E-151AD585CBF0}" type="presParOf" srcId="{65225824-D3F3-BE44-A4CB-381FDA49CB67}" destId="{82DFDF39-C4F8-C749-B8BC-E6AA33B33BF8}" srcOrd="1" destOrd="0" presId="urn:microsoft.com/office/officeart/2016/7/layout/VerticalSolidActionList"/>
    <dgm:cxn modelId="{429627B6-9674-004A-94D2-9AF02D82EA05}" type="presParOf" srcId="{4F3C5EB7-2D90-694D-BE44-8083C128AFA9}" destId="{322DFE94-1F3A-FA45-B39B-83C31E615DD1}" srcOrd="1" destOrd="0" presId="urn:microsoft.com/office/officeart/2016/7/layout/VerticalSolidActionList"/>
    <dgm:cxn modelId="{3E9275D6-2544-3D4C-A1F9-6A68126230AA}" type="presParOf" srcId="{4F3C5EB7-2D90-694D-BE44-8083C128AFA9}" destId="{E89263C7-B23E-1444-ABA1-02D41EFF7BA3}" srcOrd="2" destOrd="0" presId="urn:microsoft.com/office/officeart/2016/7/layout/VerticalSolidActionList"/>
    <dgm:cxn modelId="{18FFE3BC-8741-054B-A09F-5E2DC4AC24B4}" type="presParOf" srcId="{E89263C7-B23E-1444-ABA1-02D41EFF7BA3}" destId="{59ECDCF7-0891-0948-A88F-C7DEE306A8B2}" srcOrd="0" destOrd="0" presId="urn:microsoft.com/office/officeart/2016/7/layout/VerticalSolidActionList"/>
    <dgm:cxn modelId="{44A35CF4-FCB7-DB48-9238-678B5BE5A773}" type="presParOf" srcId="{E89263C7-B23E-1444-ABA1-02D41EFF7BA3}" destId="{CA75FB98-9A15-4B43-B602-1CB01F106CBA}" srcOrd="1" destOrd="0" presId="urn:microsoft.com/office/officeart/2016/7/layout/VerticalSolidActionList"/>
    <dgm:cxn modelId="{816F892D-151E-734A-8F34-8CD19B7A99D2}" type="presParOf" srcId="{4F3C5EB7-2D90-694D-BE44-8083C128AFA9}" destId="{8EAFF27F-4880-9942-BC2E-E12BC7B29DD8}" srcOrd="3" destOrd="0" presId="urn:microsoft.com/office/officeart/2016/7/layout/VerticalSolidActionList"/>
    <dgm:cxn modelId="{962A533A-60D8-BA47-8EB1-B05CE3861585}" type="presParOf" srcId="{4F3C5EB7-2D90-694D-BE44-8083C128AFA9}" destId="{207FD0B1-2928-B34F-A2DE-D2AD012D9397}" srcOrd="4" destOrd="0" presId="urn:microsoft.com/office/officeart/2016/7/layout/VerticalSolidActionList"/>
    <dgm:cxn modelId="{30896CFD-CD45-0941-A2AE-B17CD78C065B}" type="presParOf" srcId="{207FD0B1-2928-B34F-A2DE-D2AD012D9397}" destId="{3E9ACD2C-6239-2E4A-B6E2-237489A6E14D}" srcOrd="0" destOrd="0" presId="urn:microsoft.com/office/officeart/2016/7/layout/VerticalSolidActionList"/>
    <dgm:cxn modelId="{8DFEF933-DA63-5949-9787-75E846E746E8}" type="presParOf" srcId="{207FD0B1-2928-B34F-A2DE-D2AD012D9397}" destId="{11C7560A-F9DC-984A-87A3-994BD7E2CC54}"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204017-D412-4846-A1ED-465E4B2C8EE1}" type="doc">
      <dgm:prSet loTypeId="urn:microsoft.com/office/officeart/2005/8/layout/cycle2" loCatId="process" qsTypeId="urn:microsoft.com/office/officeart/2005/8/quickstyle/simple1" qsCatId="simple" csTypeId="urn:microsoft.com/office/officeart/2005/8/colors/accent0_3" csCatId="mainScheme" phldr="1"/>
      <dgm:spPr/>
      <dgm:t>
        <a:bodyPr/>
        <a:lstStyle/>
        <a:p>
          <a:endParaRPr lang="en-US"/>
        </a:p>
      </dgm:t>
    </dgm:pt>
    <dgm:pt modelId="{96B112FC-CB54-4879-BD7C-742AD11D7D57}">
      <dgm:prSet custT="1"/>
      <dgm:spPr/>
      <dgm:t>
        <a:bodyPr/>
        <a:lstStyle/>
        <a:p>
          <a:r>
            <a:rPr lang="en-US" sz="800" b="1" dirty="0">
              <a:latin typeface="Bangla MN" pitchFamily="2" charset="0"/>
              <a:cs typeface="Bangla MN" pitchFamily="2" charset="0"/>
            </a:rPr>
            <a:t>Explore the opportunities you have for parents to become engaged</a:t>
          </a:r>
          <a:endParaRPr lang="en-US" sz="800" dirty="0">
            <a:latin typeface="Bangla MN" pitchFamily="2" charset="0"/>
            <a:cs typeface="Bangla MN" pitchFamily="2" charset="0"/>
          </a:endParaRPr>
        </a:p>
      </dgm:t>
    </dgm:pt>
    <dgm:pt modelId="{35A457F8-83C3-4FAA-9127-08A209112E47}" type="parTrans" cxnId="{52F02CC2-78DC-4085-A19A-E880A40621A8}">
      <dgm:prSet/>
      <dgm:spPr/>
      <dgm:t>
        <a:bodyPr/>
        <a:lstStyle/>
        <a:p>
          <a:endParaRPr lang="en-US" sz="800">
            <a:latin typeface="Bangla MN" pitchFamily="2" charset="0"/>
            <a:cs typeface="Bangla MN" pitchFamily="2" charset="0"/>
          </a:endParaRPr>
        </a:p>
      </dgm:t>
    </dgm:pt>
    <dgm:pt modelId="{1088AAD3-AD55-4097-BD34-47B9926FE147}" type="sibTrans" cxnId="{52F02CC2-78DC-4085-A19A-E880A40621A8}">
      <dgm:prSet custT="1"/>
      <dgm:spPr/>
      <dgm:t>
        <a:bodyPr/>
        <a:lstStyle/>
        <a:p>
          <a:endParaRPr lang="en-US" sz="800">
            <a:latin typeface="Bangla MN" pitchFamily="2" charset="0"/>
            <a:cs typeface="Bangla MN" pitchFamily="2" charset="0"/>
          </a:endParaRPr>
        </a:p>
      </dgm:t>
    </dgm:pt>
    <dgm:pt modelId="{30678072-1299-4A98-84BB-FFA8027B9FCA}">
      <dgm:prSet custT="1"/>
      <dgm:spPr/>
      <dgm:t>
        <a:bodyPr/>
        <a:lstStyle/>
        <a:p>
          <a:r>
            <a:rPr lang="en-US" sz="800" dirty="0">
              <a:latin typeface="Bangla MN" pitchFamily="2" charset="0"/>
              <a:cs typeface="Bangla MN" pitchFamily="2" charset="0"/>
            </a:rPr>
            <a:t>Are you creating opportunities for parenting support?</a:t>
          </a:r>
        </a:p>
      </dgm:t>
    </dgm:pt>
    <dgm:pt modelId="{A31C9223-DA9A-493C-AD3F-9E1102BFF14A}" type="parTrans" cxnId="{F4EEBED1-8399-42BF-AE0F-0EFA830108A2}">
      <dgm:prSet/>
      <dgm:spPr/>
      <dgm:t>
        <a:bodyPr/>
        <a:lstStyle/>
        <a:p>
          <a:endParaRPr lang="en-US" sz="800">
            <a:latin typeface="Bangla MN" pitchFamily="2" charset="0"/>
            <a:cs typeface="Bangla MN" pitchFamily="2" charset="0"/>
          </a:endParaRPr>
        </a:p>
      </dgm:t>
    </dgm:pt>
    <dgm:pt modelId="{68585ACD-4E76-4E3A-B065-F7D57A3BAF5C}" type="sibTrans" cxnId="{F4EEBED1-8399-42BF-AE0F-0EFA830108A2}">
      <dgm:prSet custT="1"/>
      <dgm:spPr/>
      <dgm:t>
        <a:bodyPr/>
        <a:lstStyle/>
        <a:p>
          <a:endParaRPr lang="en-US" sz="800">
            <a:latin typeface="Bangla MN" pitchFamily="2" charset="0"/>
            <a:cs typeface="Bangla MN" pitchFamily="2" charset="0"/>
          </a:endParaRPr>
        </a:p>
      </dgm:t>
    </dgm:pt>
    <dgm:pt modelId="{1ABA8A7E-511E-45C3-9F7C-E9BBEA1A2908}">
      <dgm:prSet custT="1"/>
      <dgm:spPr/>
      <dgm:t>
        <a:bodyPr/>
        <a:lstStyle/>
        <a:p>
          <a:r>
            <a:rPr lang="en-US" sz="800" dirty="0">
              <a:latin typeface="Bangla MN" pitchFamily="2" charset="0"/>
              <a:cs typeface="Bangla MN" pitchFamily="2" charset="0"/>
            </a:rPr>
            <a:t>Support learning at home</a:t>
          </a:r>
        </a:p>
      </dgm:t>
    </dgm:pt>
    <dgm:pt modelId="{80D4C800-DDB5-4A0B-8F17-907F6C9FC220}" type="parTrans" cxnId="{50C36890-9A9B-43E1-9BA5-4FC49CEA904E}">
      <dgm:prSet/>
      <dgm:spPr/>
      <dgm:t>
        <a:bodyPr/>
        <a:lstStyle/>
        <a:p>
          <a:endParaRPr lang="en-US" sz="800">
            <a:latin typeface="Bangla MN" pitchFamily="2" charset="0"/>
            <a:cs typeface="Bangla MN" pitchFamily="2" charset="0"/>
          </a:endParaRPr>
        </a:p>
      </dgm:t>
    </dgm:pt>
    <dgm:pt modelId="{EF8C2591-B662-4CC4-8983-A7AFB3522BC0}" type="sibTrans" cxnId="{50C36890-9A9B-43E1-9BA5-4FC49CEA904E}">
      <dgm:prSet custT="1"/>
      <dgm:spPr/>
      <dgm:t>
        <a:bodyPr/>
        <a:lstStyle/>
        <a:p>
          <a:endParaRPr lang="en-US" sz="800">
            <a:latin typeface="Bangla MN" pitchFamily="2" charset="0"/>
            <a:cs typeface="Bangla MN" pitchFamily="2" charset="0"/>
          </a:endParaRPr>
        </a:p>
      </dgm:t>
    </dgm:pt>
    <dgm:pt modelId="{4F54D2F8-532B-48C6-A3ED-82852AD49FF3}">
      <dgm:prSet custT="1"/>
      <dgm:spPr/>
      <dgm:t>
        <a:bodyPr/>
        <a:lstStyle/>
        <a:p>
          <a:r>
            <a:rPr lang="en-US" sz="800" dirty="0">
              <a:latin typeface="Bangla MN" pitchFamily="2" charset="0"/>
              <a:cs typeface="Bangla MN" pitchFamily="2" charset="0"/>
            </a:rPr>
            <a:t>Encourage parents to be part of decision making in schools</a:t>
          </a:r>
        </a:p>
      </dgm:t>
    </dgm:pt>
    <dgm:pt modelId="{D32EDC8A-8E93-410D-9AF5-612EC2B30761}" type="parTrans" cxnId="{FB22E359-3F05-4CA9-8372-63262D54433A}">
      <dgm:prSet/>
      <dgm:spPr/>
      <dgm:t>
        <a:bodyPr/>
        <a:lstStyle/>
        <a:p>
          <a:endParaRPr lang="en-US" sz="800">
            <a:latin typeface="Bangla MN" pitchFamily="2" charset="0"/>
            <a:cs typeface="Bangla MN" pitchFamily="2" charset="0"/>
          </a:endParaRPr>
        </a:p>
      </dgm:t>
    </dgm:pt>
    <dgm:pt modelId="{7E0A0076-299D-4044-9804-C724641FEF96}" type="sibTrans" cxnId="{FB22E359-3F05-4CA9-8372-63262D54433A}">
      <dgm:prSet custT="1"/>
      <dgm:spPr/>
      <dgm:t>
        <a:bodyPr/>
        <a:lstStyle/>
        <a:p>
          <a:endParaRPr lang="en-US" sz="800">
            <a:latin typeface="Bangla MN" pitchFamily="2" charset="0"/>
            <a:cs typeface="Bangla MN" pitchFamily="2" charset="0"/>
          </a:endParaRPr>
        </a:p>
      </dgm:t>
    </dgm:pt>
    <dgm:pt modelId="{5F815721-E4E4-43CA-9C56-EBF70B9291F8}">
      <dgm:prSet custT="1"/>
      <dgm:spPr/>
      <dgm:t>
        <a:bodyPr/>
        <a:lstStyle/>
        <a:p>
          <a:r>
            <a:rPr lang="en-US" sz="800" dirty="0">
              <a:latin typeface="Bangla MN" pitchFamily="2" charset="0"/>
              <a:cs typeface="Bangla MN" pitchFamily="2" charset="0"/>
            </a:rPr>
            <a:t>How are you creating/ opening communication and collaboration with the community provider?</a:t>
          </a:r>
        </a:p>
      </dgm:t>
    </dgm:pt>
    <dgm:pt modelId="{BB326A20-0A90-4286-B362-A843F8275229}" type="parTrans" cxnId="{65B11A1A-F34B-434E-9A73-04F7544B8A41}">
      <dgm:prSet/>
      <dgm:spPr/>
      <dgm:t>
        <a:bodyPr/>
        <a:lstStyle/>
        <a:p>
          <a:endParaRPr lang="en-US" sz="800">
            <a:latin typeface="Bangla MN" pitchFamily="2" charset="0"/>
            <a:cs typeface="Bangla MN" pitchFamily="2" charset="0"/>
          </a:endParaRPr>
        </a:p>
      </dgm:t>
    </dgm:pt>
    <dgm:pt modelId="{4A8D4ADB-5EF7-49C9-BA5E-9EE01AC9D914}" type="sibTrans" cxnId="{65B11A1A-F34B-434E-9A73-04F7544B8A41}">
      <dgm:prSet custT="1"/>
      <dgm:spPr/>
      <dgm:t>
        <a:bodyPr/>
        <a:lstStyle/>
        <a:p>
          <a:endParaRPr lang="en-US" sz="800">
            <a:latin typeface="Bangla MN" pitchFamily="2" charset="0"/>
            <a:cs typeface="Bangla MN" pitchFamily="2" charset="0"/>
          </a:endParaRPr>
        </a:p>
      </dgm:t>
    </dgm:pt>
    <dgm:pt modelId="{E82BBC60-16A0-45AE-BBAE-A98FE946FAF5}">
      <dgm:prSet custT="1"/>
      <dgm:spPr/>
      <dgm:t>
        <a:bodyPr/>
        <a:lstStyle/>
        <a:p>
          <a:r>
            <a:rPr lang="en-US" sz="800" b="1" dirty="0">
              <a:latin typeface="Bangla MN" pitchFamily="2" charset="0"/>
              <a:cs typeface="Bangla MN" pitchFamily="2" charset="0"/>
            </a:rPr>
            <a:t>Be honest, direct and specific</a:t>
          </a:r>
          <a:r>
            <a:rPr lang="en-US" sz="800" dirty="0">
              <a:latin typeface="Bangla MN" pitchFamily="2" charset="0"/>
              <a:cs typeface="Bangla MN" pitchFamily="2" charset="0"/>
            </a:rPr>
            <a:t>. School personnel should respond with compassion and eagerness to help </a:t>
          </a:r>
        </a:p>
      </dgm:t>
    </dgm:pt>
    <dgm:pt modelId="{6306F8BF-61CF-4390-9F77-ECB3B2E06988}" type="parTrans" cxnId="{81C48682-C56A-45BB-965F-FF29D188AFAD}">
      <dgm:prSet/>
      <dgm:spPr/>
      <dgm:t>
        <a:bodyPr/>
        <a:lstStyle/>
        <a:p>
          <a:endParaRPr lang="en-US" sz="800">
            <a:latin typeface="Bangla MN" pitchFamily="2" charset="0"/>
            <a:cs typeface="Bangla MN" pitchFamily="2" charset="0"/>
          </a:endParaRPr>
        </a:p>
      </dgm:t>
    </dgm:pt>
    <dgm:pt modelId="{0693534E-E384-498E-B6D6-63827FFF1C62}" type="sibTrans" cxnId="{81C48682-C56A-45BB-965F-FF29D188AFAD}">
      <dgm:prSet custT="1"/>
      <dgm:spPr/>
      <dgm:t>
        <a:bodyPr/>
        <a:lstStyle/>
        <a:p>
          <a:endParaRPr lang="en-US" sz="800">
            <a:latin typeface="Bangla MN" pitchFamily="2" charset="0"/>
            <a:cs typeface="Bangla MN" pitchFamily="2" charset="0"/>
          </a:endParaRPr>
        </a:p>
      </dgm:t>
    </dgm:pt>
    <dgm:pt modelId="{D92B2D4B-AE2D-654E-B926-9E4AD084006B}" type="pres">
      <dgm:prSet presAssocID="{8C204017-D412-4846-A1ED-465E4B2C8EE1}" presName="cycle" presStyleCnt="0">
        <dgm:presLayoutVars>
          <dgm:dir/>
          <dgm:resizeHandles val="exact"/>
        </dgm:presLayoutVars>
      </dgm:prSet>
      <dgm:spPr/>
    </dgm:pt>
    <dgm:pt modelId="{72832BD0-6673-BE4C-AF34-AC4E3FEC9A3F}" type="pres">
      <dgm:prSet presAssocID="{96B112FC-CB54-4879-BD7C-742AD11D7D57}" presName="node" presStyleLbl="node1" presStyleIdx="0" presStyleCnt="6" custScaleX="136960" custScaleY="114382">
        <dgm:presLayoutVars>
          <dgm:bulletEnabled val="1"/>
        </dgm:presLayoutVars>
      </dgm:prSet>
      <dgm:spPr/>
    </dgm:pt>
    <dgm:pt modelId="{25E86E4C-BC3F-0B4F-920C-08C763FE1361}" type="pres">
      <dgm:prSet presAssocID="{1088AAD3-AD55-4097-BD34-47B9926FE147}" presName="sibTrans" presStyleLbl="sibTrans2D1" presStyleIdx="0" presStyleCnt="6"/>
      <dgm:spPr/>
    </dgm:pt>
    <dgm:pt modelId="{63EFC634-0D16-D848-9948-4AC505E20D75}" type="pres">
      <dgm:prSet presAssocID="{1088AAD3-AD55-4097-BD34-47B9926FE147}" presName="connectorText" presStyleLbl="sibTrans2D1" presStyleIdx="0" presStyleCnt="6"/>
      <dgm:spPr/>
    </dgm:pt>
    <dgm:pt modelId="{A65638A1-14CE-D746-B8B3-49BACD5A4E9F}" type="pres">
      <dgm:prSet presAssocID="{30678072-1299-4A98-84BB-FFA8027B9FCA}" presName="node" presStyleLbl="node1" presStyleIdx="1" presStyleCnt="6" custScaleX="136960" custScaleY="114382">
        <dgm:presLayoutVars>
          <dgm:bulletEnabled val="1"/>
        </dgm:presLayoutVars>
      </dgm:prSet>
      <dgm:spPr/>
    </dgm:pt>
    <dgm:pt modelId="{E8F995B8-D884-E744-9532-3AD0E87F1154}" type="pres">
      <dgm:prSet presAssocID="{68585ACD-4E76-4E3A-B065-F7D57A3BAF5C}" presName="sibTrans" presStyleLbl="sibTrans2D1" presStyleIdx="1" presStyleCnt="6"/>
      <dgm:spPr/>
    </dgm:pt>
    <dgm:pt modelId="{B2A1727F-9D88-014B-953C-A0676466D86A}" type="pres">
      <dgm:prSet presAssocID="{68585ACD-4E76-4E3A-B065-F7D57A3BAF5C}" presName="connectorText" presStyleLbl="sibTrans2D1" presStyleIdx="1" presStyleCnt="6"/>
      <dgm:spPr/>
    </dgm:pt>
    <dgm:pt modelId="{2DA2E983-FFE7-BA44-A397-27D0910EEC7A}" type="pres">
      <dgm:prSet presAssocID="{1ABA8A7E-511E-45C3-9F7C-E9BBEA1A2908}" presName="node" presStyleLbl="node1" presStyleIdx="2" presStyleCnt="6" custScaleX="136960" custScaleY="114382">
        <dgm:presLayoutVars>
          <dgm:bulletEnabled val="1"/>
        </dgm:presLayoutVars>
      </dgm:prSet>
      <dgm:spPr/>
    </dgm:pt>
    <dgm:pt modelId="{E6D11C48-1371-EA4A-AB8D-366A44A9D1BF}" type="pres">
      <dgm:prSet presAssocID="{EF8C2591-B662-4CC4-8983-A7AFB3522BC0}" presName="sibTrans" presStyleLbl="sibTrans2D1" presStyleIdx="2" presStyleCnt="6"/>
      <dgm:spPr/>
    </dgm:pt>
    <dgm:pt modelId="{8BB5EBEF-68A0-364C-8414-86CF1048D00A}" type="pres">
      <dgm:prSet presAssocID="{EF8C2591-B662-4CC4-8983-A7AFB3522BC0}" presName="connectorText" presStyleLbl="sibTrans2D1" presStyleIdx="2" presStyleCnt="6"/>
      <dgm:spPr/>
    </dgm:pt>
    <dgm:pt modelId="{0164E28F-B073-7F4E-B31D-A79FC1EF5601}" type="pres">
      <dgm:prSet presAssocID="{4F54D2F8-532B-48C6-A3ED-82852AD49FF3}" presName="node" presStyleLbl="node1" presStyleIdx="3" presStyleCnt="6" custScaleX="136960" custScaleY="114382">
        <dgm:presLayoutVars>
          <dgm:bulletEnabled val="1"/>
        </dgm:presLayoutVars>
      </dgm:prSet>
      <dgm:spPr/>
    </dgm:pt>
    <dgm:pt modelId="{56B03CBF-548F-004F-A5D5-DF033A1F8F10}" type="pres">
      <dgm:prSet presAssocID="{7E0A0076-299D-4044-9804-C724641FEF96}" presName="sibTrans" presStyleLbl="sibTrans2D1" presStyleIdx="3" presStyleCnt="6"/>
      <dgm:spPr/>
    </dgm:pt>
    <dgm:pt modelId="{D5D978B4-BF47-AD46-9691-C01E8EB310E5}" type="pres">
      <dgm:prSet presAssocID="{7E0A0076-299D-4044-9804-C724641FEF96}" presName="connectorText" presStyleLbl="sibTrans2D1" presStyleIdx="3" presStyleCnt="6"/>
      <dgm:spPr/>
    </dgm:pt>
    <dgm:pt modelId="{6D975E26-6469-4B49-B5F5-A568EDC67A25}" type="pres">
      <dgm:prSet presAssocID="{5F815721-E4E4-43CA-9C56-EBF70B9291F8}" presName="node" presStyleLbl="node1" presStyleIdx="4" presStyleCnt="6" custScaleX="136960" custScaleY="114382">
        <dgm:presLayoutVars>
          <dgm:bulletEnabled val="1"/>
        </dgm:presLayoutVars>
      </dgm:prSet>
      <dgm:spPr/>
    </dgm:pt>
    <dgm:pt modelId="{3BC86246-B362-234C-B32D-68C4832BA6D4}" type="pres">
      <dgm:prSet presAssocID="{4A8D4ADB-5EF7-49C9-BA5E-9EE01AC9D914}" presName="sibTrans" presStyleLbl="sibTrans2D1" presStyleIdx="4" presStyleCnt="6"/>
      <dgm:spPr/>
    </dgm:pt>
    <dgm:pt modelId="{83D42C83-E727-3045-9F35-FA2FAB449AB9}" type="pres">
      <dgm:prSet presAssocID="{4A8D4ADB-5EF7-49C9-BA5E-9EE01AC9D914}" presName="connectorText" presStyleLbl="sibTrans2D1" presStyleIdx="4" presStyleCnt="6"/>
      <dgm:spPr/>
    </dgm:pt>
    <dgm:pt modelId="{214ECAA9-EB1B-3D4B-BDFC-280E6F8FE0D6}" type="pres">
      <dgm:prSet presAssocID="{E82BBC60-16A0-45AE-BBAE-A98FE946FAF5}" presName="node" presStyleLbl="node1" presStyleIdx="5" presStyleCnt="6" custScaleX="136960" custScaleY="114382" custRadScaleRad="99257" custRadScaleInc="-2504">
        <dgm:presLayoutVars>
          <dgm:bulletEnabled val="1"/>
        </dgm:presLayoutVars>
      </dgm:prSet>
      <dgm:spPr/>
    </dgm:pt>
    <dgm:pt modelId="{58C738D1-B2CA-D743-BBAE-F0125661B959}" type="pres">
      <dgm:prSet presAssocID="{0693534E-E384-498E-B6D6-63827FFF1C62}" presName="sibTrans" presStyleLbl="sibTrans2D1" presStyleIdx="5" presStyleCnt="6"/>
      <dgm:spPr/>
    </dgm:pt>
    <dgm:pt modelId="{7BBB1E14-B46D-2A49-B3E4-EEF4F7B66F36}" type="pres">
      <dgm:prSet presAssocID="{0693534E-E384-498E-B6D6-63827FFF1C62}" presName="connectorText" presStyleLbl="sibTrans2D1" presStyleIdx="5" presStyleCnt="6"/>
      <dgm:spPr/>
    </dgm:pt>
  </dgm:ptLst>
  <dgm:cxnLst>
    <dgm:cxn modelId="{9EF56608-2C07-AA49-B038-7B5F93AA52B1}" type="presOf" srcId="{1088AAD3-AD55-4097-BD34-47B9926FE147}" destId="{63EFC634-0D16-D848-9948-4AC505E20D75}" srcOrd="1" destOrd="0" presId="urn:microsoft.com/office/officeart/2005/8/layout/cycle2"/>
    <dgm:cxn modelId="{32F08916-7369-4C48-84C7-3D1A8F8528B2}" type="presOf" srcId="{7E0A0076-299D-4044-9804-C724641FEF96}" destId="{56B03CBF-548F-004F-A5D5-DF033A1F8F10}" srcOrd="0" destOrd="0" presId="urn:microsoft.com/office/officeart/2005/8/layout/cycle2"/>
    <dgm:cxn modelId="{65B11A1A-F34B-434E-9A73-04F7544B8A41}" srcId="{8C204017-D412-4846-A1ED-465E4B2C8EE1}" destId="{5F815721-E4E4-43CA-9C56-EBF70B9291F8}" srcOrd="4" destOrd="0" parTransId="{BB326A20-0A90-4286-B362-A843F8275229}" sibTransId="{4A8D4ADB-5EF7-49C9-BA5E-9EE01AC9D914}"/>
    <dgm:cxn modelId="{D069FD26-5B83-0B48-AF88-099C6765B12D}" type="presOf" srcId="{4A8D4ADB-5EF7-49C9-BA5E-9EE01AC9D914}" destId="{83D42C83-E727-3045-9F35-FA2FAB449AB9}" srcOrd="1" destOrd="0" presId="urn:microsoft.com/office/officeart/2005/8/layout/cycle2"/>
    <dgm:cxn modelId="{ABBFA735-1CD3-DD49-A5B8-D0A3FB59FA92}" type="presOf" srcId="{5F815721-E4E4-43CA-9C56-EBF70B9291F8}" destId="{6D975E26-6469-4B49-B5F5-A568EDC67A25}" srcOrd="0" destOrd="0" presId="urn:microsoft.com/office/officeart/2005/8/layout/cycle2"/>
    <dgm:cxn modelId="{DCC8DF36-1DFB-B146-B3A5-7BAF06B86A34}" type="presOf" srcId="{0693534E-E384-498E-B6D6-63827FFF1C62}" destId="{7BBB1E14-B46D-2A49-B3E4-EEF4F7B66F36}" srcOrd="1" destOrd="0" presId="urn:microsoft.com/office/officeart/2005/8/layout/cycle2"/>
    <dgm:cxn modelId="{FB22E359-3F05-4CA9-8372-63262D54433A}" srcId="{8C204017-D412-4846-A1ED-465E4B2C8EE1}" destId="{4F54D2F8-532B-48C6-A3ED-82852AD49FF3}" srcOrd="3" destOrd="0" parTransId="{D32EDC8A-8E93-410D-9AF5-612EC2B30761}" sibTransId="{7E0A0076-299D-4044-9804-C724641FEF96}"/>
    <dgm:cxn modelId="{C26A676A-ABB1-4149-B172-A97AF77E46FD}" type="presOf" srcId="{EF8C2591-B662-4CC4-8983-A7AFB3522BC0}" destId="{8BB5EBEF-68A0-364C-8414-86CF1048D00A}" srcOrd="1" destOrd="0" presId="urn:microsoft.com/office/officeart/2005/8/layout/cycle2"/>
    <dgm:cxn modelId="{9BB7057A-2B9D-3145-8CD7-7F92D085EF29}" type="presOf" srcId="{68585ACD-4E76-4E3A-B065-F7D57A3BAF5C}" destId="{B2A1727F-9D88-014B-953C-A0676466D86A}" srcOrd="1" destOrd="0" presId="urn:microsoft.com/office/officeart/2005/8/layout/cycle2"/>
    <dgm:cxn modelId="{87D8327A-06F8-5749-A275-EDFF742100B3}" type="presOf" srcId="{E82BBC60-16A0-45AE-BBAE-A98FE946FAF5}" destId="{214ECAA9-EB1B-3D4B-BDFC-280E6F8FE0D6}" srcOrd="0" destOrd="0" presId="urn:microsoft.com/office/officeart/2005/8/layout/cycle2"/>
    <dgm:cxn modelId="{FCCE8A7A-B49E-7D45-BE55-E289AE5A708E}" type="presOf" srcId="{4A8D4ADB-5EF7-49C9-BA5E-9EE01AC9D914}" destId="{3BC86246-B362-234C-B32D-68C4832BA6D4}" srcOrd="0" destOrd="0" presId="urn:microsoft.com/office/officeart/2005/8/layout/cycle2"/>
    <dgm:cxn modelId="{81C48682-C56A-45BB-965F-FF29D188AFAD}" srcId="{8C204017-D412-4846-A1ED-465E4B2C8EE1}" destId="{E82BBC60-16A0-45AE-BBAE-A98FE946FAF5}" srcOrd="5" destOrd="0" parTransId="{6306F8BF-61CF-4390-9F77-ECB3B2E06988}" sibTransId="{0693534E-E384-498E-B6D6-63827FFF1C62}"/>
    <dgm:cxn modelId="{E50A5984-878A-DE48-97AB-6C99F96C2CAA}" type="presOf" srcId="{68585ACD-4E76-4E3A-B065-F7D57A3BAF5C}" destId="{E8F995B8-D884-E744-9532-3AD0E87F1154}" srcOrd="0" destOrd="0" presId="urn:microsoft.com/office/officeart/2005/8/layout/cycle2"/>
    <dgm:cxn modelId="{50C36890-9A9B-43E1-9BA5-4FC49CEA904E}" srcId="{8C204017-D412-4846-A1ED-465E4B2C8EE1}" destId="{1ABA8A7E-511E-45C3-9F7C-E9BBEA1A2908}" srcOrd="2" destOrd="0" parTransId="{80D4C800-DDB5-4A0B-8F17-907F6C9FC220}" sibTransId="{EF8C2591-B662-4CC4-8983-A7AFB3522BC0}"/>
    <dgm:cxn modelId="{4598D899-6E1C-334A-8D8A-CCDF26B7BEC0}" type="presOf" srcId="{1ABA8A7E-511E-45C3-9F7C-E9BBEA1A2908}" destId="{2DA2E983-FFE7-BA44-A397-27D0910EEC7A}" srcOrd="0" destOrd="0" presId="urn:microsoft.com/office/officeart/2005/8/layout/cycle2"/>
    <dgm:cxn modelId="{C822FCC1-ABBC-DF45-8B81-CABB2C7D5358}" type="presOf" srcId="{4F54D2F8-532B-48C6-A3ED-82852AD49FF3}" destId="{0164E28F-B073-7F4E-B31D-A79FC1EF5601}" srcOrd="0" destOrd="0" presId="urn:microsoft.com/office/officeart/2005/8/layout/cycle2"/>
    <dgm:cxn modelId="{92130AC2-6961-4344-970F-307807E58707}" type="presOf" srcId="{EF8C2591-B662-4CC4-8983-A7AFB3522BC0}" destId="{E6D11C48-1371-EA4A-AB8D-366A44A9D1BF}" srcOrd="0" destOrd="0" presId="urn:microsoft.com/office/officeart/2005/8/layout/cycle2"/>
    <dgm:cxn modelId="{52F02CC2-78DC-4085-A19A-E880A40621A8}" srcId="{8C204017-D412-4846-A1ED-465E4B2C8EE1}" destId="{96B112FC-CB54-4879-BD7C-742AD11D7D57}" srcOrd="0" destOrd="0" parTransId="{35A457F8-83C3-4FAA-9127-08A209112E47}" sibTransId="{1088AAD3-AD55-4097-BD34-47B9926FE147}"/>
    <dgm:cxn modelId="{F4EEBED1-8399-42BF-AE0F-0EFA830108A2}" srcId="{8C204017-D412-4846-A1ED-465E4B2C8EE1}" destId="{30678072-1299-4A98-84BB-FFA8027B9FCA}" srcOrd="1" destOrd="0" parTransId="{A31C9223-DA9A-493C-AD3F-9E1102BFF14A}" sibTransId="{68585ACD-4E76-4E3A-B065-F7D57A3BAF5C}"/>
    <dgm:cxn modelId="{54A2B3D4-0602-454D-97E9-2DB82089BA67}" type="presOf" srcId="{1088AAD3-AD55-4097-BD34-47B9926FE147}" destId="{25E86E4C-BC3F-0B4F-920C-08C763FE1361}" srcOrd="0" destOrd="0" presId="urn:microsoft.com/office/officeart/2005/8/layout/cycle2"/>
    <dgm:cxn modelId="{1A4A59DD-602A-C74A-8FC2-D6E65F9847E6}" type="presOf" srcId="{96B112FC-CB54-4879-BD7C-742AD11D7D57}" destId="{72832BD0-6673-BE4C-AF34-AC4E3FEC9A3F}" srcOrd="0" destOrd="0" presId="urn:microsoft.com/office/officeart/2005/8/layout/cycle2"/>
    <dgm:cxn modelId="{6983F1E3-3730-F94A-A068-04B6E603B1B2}" type="presOf" srcId="{7E0A0076-299D-4044-9804-C724641FEF96}" destId="{D5D978B4-BF47-AD46-9691-C01E8EB310E5}" srcOrd="1" destOrd="0" presId="urn:microsoft.com/office/officeart/2005/8/layout/cycle2"/>
    <dgm:cxn modelId="{4B501DE8-18B0-9148-AFAB-CD5A6874CC47}" type="presOf" srcId="{0693534E-E384-498E-B6D6-63827FFF1C62}" destId="{58C738D1-B2CA-D743-BBAE-F0125661B959}" srcOrd="0" destOrd="0" presId="urn:microsoft.com/office/officeart/2005/8/layout/cycle2"/>
    <dgm:cxn modelId="{8EC13DEF-8470-DF41-9456-81C7F2BE71A7}" type="presOf" srcId="{8C204017-D412-4846-A1ED-465E4B2C8EE1}" destId="{D92B2D4B-AE2D-654E-B926-9E4AD084006B}" srcOrd="0" destOrd="0" presId="urn:microsoft.com/office/officeart/2005/8/layout/cycle2"/>
    <dgm:cxn modelId="{099A81FC-D792-7F40-9F8B-397ED7701F52}" type="presOf" srcId="{30678072-1299-4A98-84BB-FFA8027B9FCA}" destId="{A65638A1-14CE-D746-B8B3-49BACD5A4E9F}" srcOrd="0" destOrd="0" presId="urn:microsoft.com/office/officeart/2005/8/layout/cycle2"/>
    <dgm:cxn modelId="{D37029AF-89FB-F041-BF94-A33D45FAD4A4}" type="presParOf" srcId="{D92B2D4B-AE2D-654E-B926-9E4AD084006B}" destId="{72832BD0-6673-BE4C-AF34-AC4E3FEC9A3F}" srcOrd="0" destOrd="0" presId="urn:microsoft.com/office/officeart/2005/8/layout/cycle2"/>
    <dgm:cxn modelId="{EE14A92C-9725-5546-B74E-EA2205B789EB}" type="presParOf" srcId="{D92B2D4B-AE2D-654E-B926-9E4AD084006B}" destId="{25E86E4C-BC3F-0B4F-920C-08C763FE1361}" srcOrd="1" destOrd="0" presId="urn:microsoft.com/office/officeart/2005/8/layout/cycle2"/>
    <dgm:cxn modelId="{712FE880-7A08-6D4E-9BCA-629B34F94115}" type="presParOf" srcId="{25E86E4C-BC3F-0B4F-920C-08C763FE1361}" destId="{63EFC634-0D16-D848-9948-4AC505E20D75}" srcOrd="0" destOrd="0" presId="urn:microsoft.com/office/officeart/2005/8/layout/cycle2"/>
    <dgm:cxn modelId="{5EA6C159-8291-794F-A1EC-DB163EC67D0D}" type="presParOf" srcId="{D92B2D4B-AE2D-654E-B926-9E4AD084006B}" destId="{A65638A1-14CE-D746-B8B3-49BACD5A4E9F}" srcOrd="2" destOrd="0" presId="urn:microsoft.com/office/officeart/2005/8/layout/cycle2"/>
    <dgm:cxn modelId="{6917A22B-6387-E547-842C-DB2CD9BCE15F}" type="presParOf" srcId="{D92B2D4B-AE2D-654E-B926-9E4AD084006B}" destId="{E8F995B8-D884-E744-9532-3AD0E87F1154}" srcOrd="3" destOrd="0" presId="urn:microsoft.com/office/officeart/2005/8/layout/cycle2"/>
    <dgm:cxn modelId="{11111E42-3A97-BB4E-BB62-4EFFFEB09178}" type="presParOf" srcId="{E8F995B8-D884-E744-9532-3AD0E87F1154}" destId="{B2A1727F-9D88-014B-953C-A0676466D86A}" srcOrd="0" destOrd="0" presId="urn:microsoft.com/office/officeart/2005/8/layout/cycle2"/>
    <dgm:cxn modelId="{53E0A8D9-9CFA-0042-B49E-047860C0B1BE}" type="presParOf" srcId="{D92B2D4B-AE2D-654E-B926-9E4AD084006B}" destId="{2DA2E983-FFE7-BA44-A397-27D0910EEC7A}" srcOrd="4" destOrd="0" presId="urn:microsoft.com/office/officeart/2005/8/layout/cycle2"/>
    <dgm:cxn modelId="{8566D5EE-1B21-D34D-A875-6161E4041C26}" type="presParOf" srcId="{D92B2D4B-AE2D-654E-B926-9E4AD084006B}" destId="{E6D11C48-1371-EA4A-AB8D-366A44A9D1BF}" srcOrd="5" destOrd="0" presId="urn:microsoft.com/office/officeart/2005/8/layout/cycle2"/>
    <dgm:cxn modelId="{27698642-BAC8-B040-8F24-553794633560}" type="presParOf" srcId="{E6D11C48-1371-EA4A-AB8D-366A44A9D1BF}" destId="{8BB5EBEF-68A0-364C-8414-86CF1048D00A}" srcOrd="0" destOrd="0" presId="urn:microsoft.com/office/officeart/2005/8/layout/cycle2"/>
    <dgm:cxn modelId="{E5F2DF62-E7B8-3842-ACD4-49BDB708076E}" type="presParOf" srcId="{D92B2D4B-AE2D-654E-B926-9E4AD084006B}" destId="{0164E28F-B073-7F4E-B31D-A79FC1EF5601}" srcOrd="6" destOrd="0" presId="urn:microsoft.com/office/officeart/2005/8/layout/cycle2"/>
    <dgm:cxn modelId="{C8748485-72E5-A346-9BEE-B42ABB117E32}" type="presParOf" srcId="{D92B2D4B-AE2D-654E-B926-9E4AD084006B}" destId="{56B03CBF-548F-004F-A5D5-DF033A1F8F10}" srcOrd="7" destOrd="0" presId="urn:microsoft.com/office/officeart/2005/8/layout/cycle2"/>
    <dgm:cxn modelId="{15448CE2-61BC-FB4E-8565-DD2CB04F985C}" type="presParOf" srcId="{56B03CBF-548F-004F-A5D5-DF033A1F8F10}" destId="{D5D978B4-BF47-AD46-9691-C01E8EB310E5}" srcOrd="0" destOrd="0" presId="urn:microsoft.com/office/officeart/2005/8/layout/cycle2"/>
    <dgm:cxn modelId="{6BB21C9F-D328-0A44-83C4-E6E3F90F385C}" type="presParOf" srcId="{D92B2D4B-AE2D-654E-B926-9E4AD084006B}" destId="{6D975E26-6469-4B49-B5F5-A568EDC67A25}" srcOrd="8" destOrd="0" presId="urn:microsoft.com/office/officeart/2005/8/layout/cycle2"/>
    <dgm:cxn modelId="{DC3D59D5-8990-D946-A22E-8F3D4FEF76CF}" type="presParOf" srcId="{D92B2D4B-AE2D-654E-B926-9E4AD084006B}" destId="{3BC86246-B362-234C-B32D-68C4832BA6D4}" srcOrd="9" destOrd="0" presId="urn:microsoft.com/office/officeart/2005/8/layout/cycle2"/>
    <dgm:cxn modelId="{6A8C057E-C8CE-844E-9266-F471258288A9}" type="presParOf" srcId="{3BC86246-B362-234C-B32D-68C4832BA6D4}" destId="{83D42C83-E727-3045-9F35-FA2FAB449AB9}" srcOrd="0" destOrd="0" presId="urn:microsoft.com/office/officeart/2005/8/layout/cycle2"/>
    <dgm:cxn modelId="{02F515E3-4E18-2F4B-9AB9-3720A22526D8}" type="presParOf" srcId="{D92B2D4B-AE2D-654E-B926-9E4AD084006B}" destId="{214ECAA9-EB1B-3D4B-BDFC-280E6F8FE0D6}" srcOrd="10" destOrd="0" presId="urn:microsoft.com/office/officeart/2005/8/layout/cycle2"/>
    <dgm:cxn modelId="{D4A6D4D0-5A4F-5745-AA31-410A71C2BC79}" type="presParOf" srcId="{D92B2D4B-AE2D-654E-B926-9E4AD084006B}" destId="{58C738D1-B2CA-D743-BBAE-F0125661B959}" srcOrd="11" destOrd="0" presId="urn:microsoft.com/office/officeart/2005/8/layout/cycle2"/>
    <dgm:cxn modelId="{6D4D086B-C780-6046-AA38-7CDF53109136}" type="presParOf" srcId="{58C738D1-B2CA-D743-BBAE-F0125661B959}" destId="{7BBB1E14-B46D-2A49-B3E4-EEF4F7B66F3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1E4713C-1330-4034-939B-5A514D2EDB5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D39D65D-587E-47D4-8370-83D11E4DB100}">
      <dgm:prSet/>
      <dgm:spPr/>
      <dgm:t>
        <a:bodyPr/>
        <a:lstStyle/>
        <a:p>
          <a:r>
            <a:rPr lang="en-US" dirty="0">
              <a:latin typeface="Bangla MN" pitchFamily="2" charset="0"/>
              <a:cs typeface="Bangla MN" pitchFamily="2" charset="0"/>
            </a:rPr>
            <a:t>Your goal should be to come from a place of caring and concern, and keep the focus on working together to connect the family with the best possible resources to help the student.</a:t>
          </a:r>
        </a:p>
      </dgm:t>
      <dgm:extLst>
        <a:ext uri="{E40237B7-FDA0-4F09-8148-C483321AD2D9}">
          <dgm14:cNvPr xmlns:dgm14="http://schemas.microsoft.com/office/drawing/2010/diagram" id="0" name="" descr="Your goal should be to come from a place of caring and concern, and keep the focus on working together to connect the family with the best possible resources to help the student.&#13;&#10;"/>
        </a:ext>
      </dgm:extLst>
    </dgm:pt>
    <dgm:pt modelId="{6D3943A4-EA76-4774-AC0E-6091940C29E6}" type="parTrans" cxnId="{729A157F-0E04-4EEF-A2B3-AB9498ED10FF}">
      <dgm:prSet/>
      <dgm:spPr/>
      <dgm:t>
        <a:bodyPr/>
        <a:lstStyle/>
        <a:p>
          <a:endParaRPr lang="en-US"/>
        </a:p>
      </dgm:t>
    </dgm:pt>
    <dgm:pt modelId="{AA4067A7-0667-4BC8-8CEA-EFE960B7E7E4}" type="sibTrans" cxnId="{729A157F-0E04-4EEF-A2B3-AB9498ED10FF}">
      <dgm:prSet/>
      <dgm:spPr/>
      <dgm:t>
        <a:bodyPr/>
        <a:lstStyle/>
        <a:p>
          <a:endParaRPr lang="en-US"/>
        </a:p>
      </dgm:t>
    </dgm:pt>
    <dgm:pt modelId="{628E19C8-BD01-6A46-B665-6E8E0EA595F1}" type="pres">
      <dgm:prSet presAssocID="{91E4713C-1330-4034-939B-5A514D2EDB51}" presName="linear" presStyleCnt="0">
        <dgm:presLayoutVars>
          <dgm:animLvl val="lvl"/>
          <dgm:resizeHandles val="exact"/>
        </dgm:presLayoutVars>
      </dgm:prSet>
      <dgm:spPr/>
    </dgm:pt>
    <dgm:pt modelId="{27D9FCAF-F02B-7F42-991F-9E8A71B6B571}" type="pres">
      <dgm:prSet presAssocID="{2D39D65D-587E-47D4-8370-83D11E4DB100}" presName="parentText" presStyleLbl="node1" presStyleIdx="0" presStyleCnt="1">
        <dgm:presLayoutVars>
          <dgm:chMax val="0"/>
          <dgm:bulletEnabled val="1"/>
        </dgm:presLayoutVars>
      </dgm:prSet>
      <dgm:spPr/>
    </dgm:pt>
  </dgm:ptLst>
  <dgm:cxnLst>
    <dgm:cxn modelId="{BFC49829-8382-CB4D-84EF-D80E1FAF0199}" type="presOf" srcId="{91E4713C-1330-4034-939B-5A514D2EDB51}" destId="{628E19C8-BD01-6A46-B665-6E8E0EA595F1}" srcOrd="0" destOrd="0" presId="urn:microsoft.com/office/officeart/2005/8/layout/vList2"/>
    <dgm:cxn modelId="{CF99754D-2AB9-204F-A491-71C51CC15A20}" type="presOf" srcId="{2D39D65D-587E-47D4-8370-83D11E4DB100}" destId="{27D9FCAF-F02B-7F42-991F-9E8A71B6B571}" srcOrd="0" destOrd="0" presId="urn:microsoft.com/office/officeart/2005/8/layout/vList2"/>
    <dgm:cxn modelId="{729A157F-0E04-4EEF-A2B3-AB9498ED10FF}" srcId="{91E4713C-1330-4034-939B-5A514D2EDB51}" destId="{2D39D65D-587E-47D4-8370-83D11E4DB100}" srcOrd="0" destOrd="0" parTransId="{6D3943A4-EA76-4774-AC0E-6091940C29E6}" sibTransId="{AA4067A7-0667-4BC8-8CEA-EFE960B7E7E4}"/>
    <dgm:cxn modelId="{B5F02806-F6C2-A242-87A3-A928B9DDAEDA}" type="presParOf" srcId="{628E19C8-BD01-6A46-B665-6E8E0EA595F1}" destId="{27D9FCAF-F02B-7F42-991F-9E8A71B6B57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7670D09-4B72-40FF-85E4-A527DF17BB34}" type="doc">
      <dgm:prSet loTypeId="urn:microsoft.com/office/officeart/2016/7/layout/RepeatingBendingProcessNew" loCatId="process" qsTypeId="urn:microsoft.com/office/officeart/2005/8/quickstyle/simple1" qsCatId="simple" csTypeId="urn:microsoft.com/office/officeart/2005/8/colors/accent0_3" csCatId="mainScheme" phldr="1"/>
      <dgm:spPr/>
      <dgm:t>
        <a:bodyPr/>
        <a:lstStyle/>
        <a:p>
          <a:endParaRPr lang="en-US"/>
        </a:p>
      </dgm:t>
    </dgm:pt>
    <dgm:pt modelId="{53F8D41A-A11C-452B-B819-C4B1ADA9619B}">
      <dgm:prSet custT="1"/>
      <dgm:spPr/>
      <dgm:t>
        <a:bodyPr/>
        <a:lstStyle/>
        <a:p>
          <a:r>
            <a:rPr lang="en-US" sz="1100" dirty="0">
              <a:latin typeface="Bangla MN" pitchFamily="2" charset="0"/>
              <a:cs typeface="Bangla MN" pitchFamily="2" charset="0"/>
            </a:rPr>
            <a:t>Pacing self, being humble, </a:t>
          </a:r>
          <a:br>
            <a:rPr lang="en-US" sz="1100" dirty="0">
              <a:latin typeface="Bangla MN" pitchFamily="2" charset="0"/>
              <a:cs typeface="Bangla MN" pitchFamily="2" charset="0"/>
            </a:rPr>
          </a:br>
          <a:r>
            <a:rPr lang="en-US" sz="1100" dirty="0">
              <a:latin typeface="Bangla MN" pitchFamily="2" charset="0"/>
              <a:cs typeface="Bangla MN" pitchFamily="2" charset="0"/>
            </a:rPr>
            <a:t>asking permission</a:t>
          </a:r>
        </a:p>
      </dgm:t>
    </dgm:pt>
    <dgm:pt modelId="{478F1F32-15BC-4F37-9E24-56F6073A44A1}" type="parTrans" cxnId="{88731E49-4E76-460D-A92A-33A8037A9C3D}">
      <dgm:prSet/>
      <dgm:spPr/>
      <dgm:t>
        <a:bodyPr/>
        <a:lstStyle/>
        <a:p>
          <a:endParaRPr lang="en-US" sz="1100">
            <a:latin typeface="Bangla MN" pitchFamily="2" charset="0"/>
            <a:cs typeface="Bangla MN" pitchFamily="2" charset="0"/>
          </a:endParaRPr>
        </a:p>
      </dgm:t>
    </dgm:pt>
    <dgm:pt modelId="{A60E0CE2-CBE3-4D86-93DB-2B782DE7FC66}" type="sibTrans" cxnId="{88731E49-4E76-460D-A92A-33A8037A9C3D}">
      <dgm:prSet custT="1"/>
      <dgm:spPr/>
      <dgm:t>
        <a:bodyPr/>
        <a:lstStyle/>
        <a:p>
          <a:endParaRPr lang="en-US" sz="1100">
            <a:latin typeface="Bangla MN" pitchFamily="2" charset="0"/>
            <a:cs typeface="Bangla MN" pitchFamily="2" charset="0"/>
          </a:endParaRPr>
        </a:p>
      </dgm:t>
    </dgm:pt>
    <dgm:pt modelId="{E7A5D964-ABC9-43F1-8DDC-924A4FFB4EAC}">
      <dgm:prSet custT="1"/>
      <dgm:spPr/>
      <dgm:t>
        <a:bodyPr anchor="ctr"/>
        <a:lstStyle/>
        <a:p>
          <a:r>
            <a:rPr lang="en-US" sz="1100" dirty="0">
              <a:latin typeface="Bangla MN" pitchFamily="2" charset="0"/>
              <a:cs typeface="Bangla MN" pitchFamily="2" charset="0"/>
            </a:rPr>
            <a:t>Use active listening</a:t>
          </a:r>
        </a:p>
      </dgm:t>
    </dgm:pt>
    <dgm:pt modelId="{65F0D28E-6E3C-4458-82E3-9406BE2F956F}" type="parTrans" cxnId="{D377EF8B-9446-41CB-AA9F-77DCA6507425}">
      <dgm:prSet/>
      <dgm:spPr/>
      <dgm:t>
        <a:bodyPr/>
        <a:lstStyle/>
        <a:p>
          <a:endParaRPr lang="en-US" sz="1100">
            <a:latin typeface="Bangla MN" pitchFamily="2" charset="0"/>
            <a:cs typeface="Bangla MN" pitchFamily="2" charset="0"/>
          </a:endParaRPr>
        </a:p>
      </dgm:t>
    </dgm:pt>
    <dgm:pt modelId="{792602A9-DCA2-4029-9A03-D8E6B4312F66}" type="sibTrans" cxnId="{D377EF8B-9446-41CB-AA9F-77DCA6507425}">
      <dgm:prSet/>
      <dgm:spPr/>
      <dgm:t>
        <a:bodyPr/>
        <a:lstStyle/>
        <a:p>
          <a:endParaRPr lang="en-US" sz="1100">
            <a:latin typeface="Bangla MN" pitchFamily="2" charset="0"/>
            <a:cs typeface="Bangla MN" pitchFamily="2" charset="0"/>
          </a:endParaRPr>
        </a:p>
      </dgm:t>
    </dgm:pt>
    <dgm:pt modelId="{D93D664B-5F82-4EFF-9908-7590112F32CB}">
      <dgm:prSet custT="1"/>
      <dgm:spPr/>
      <dgm:t>
        <a:bodyPr/>
        <a:lstStyle/>
        <a:p>
          <a:r>
            <a:rPr lang="en-US" sz="1100" dirty="0">
              <a:latin typeface="Bangla MN" pitchFamily="2" charset="0"/>
              <a:cs typeface="Bangla MN" pitchFamily="2" charset="0"/>
            </a:rPr>
            <a:t>Always start here!</a:t>
          </a:r>
        </a:p>
        <a:p>
          <a:r>
            <a:rPr lang="en-US" sz="1100" dirty="0">
              <a:latin typeface="Bangla MN" pitchFamily="2" charset="0"/>
              <a:cs typeface="Bangla MN" pitchFamily="2" charset="0"/>
            </a:rPr>
            <a:t>Invite parents to share </a:t>
          </a:r>
          <a:br>
            <a:rPr lang="en-US" sz="1100" dirty="0">
              <a:latin typeface="Bangla MN" pitchFamily="2" charset="0"/>
              <a:cs typeface="Bangla MN" pitchFamily="2" charset="0"/>
            </a:rPr>
          </a:br>
          <a:r>
            <a:rPr lang="en-US" sz="1100" dirty="0">
              <a:latin typeface="Bangla MN" pitchFamily="2" charset="0"/>
              <a:cs typeface="Bangla MN" pitchFamily="2" charset="0"/>
            </a:rPr>
            <a:t>their concerns</a:t>
          </a:r>
        </a:p>
      </dgm:t>
    </dgm:pt>
    <dgm:pt modelId="{82266468-B2F2-4F47-98BB-06383551623B}" type="sibTrans" cxnId="{8D4CCD34-D1A4-4629-9E88-00E1EC069D57}">
      <dgm:prSet custT="1"/>
      <dgm:spPr/>
      <dgm:t>
        <a:bodyPr/>
        <a:lstStyle/>
        <a:p>
          <a:endParaRPr lang="en-US" sz="1100">
            <a:latin typeface="Bangla MN" pitchFamily="2" charset="0"/>
            <a:cs typeface="Bangla MN" pitchFamily="2" charset="0"/>
          </a:endParaRPr>
        </a:p>
      </dgm:t>
    </dgm:pt>
    <dgm:pt modelId="{4CEAF52B-AAA3-4546-AD15-49690DB99055}" type="parTrans" cxnId="{8D4CCD34-D1A4-4629-9E88-00E1EC069D57}">
      <dgm:prSet/>
      <dgm:spPr/>
      <dgm:t>
        <a:bodyPr/>
        <a:lstStyle/>
        <a:p>
          <a:endParaRPr lang="en-US" sz="1100">
            <a:latin typeface="Bangla MN" pitchFamily="2" charset="0"/>
            <a:cs typeface="Bangla MN" pitchFamily="2" charset="0"/>
          </a:endParaRPr>
        </a:p>
      </dgm:t>
    </dgm:pt>
    <dgm:pt modelId="{ED9D3D98-EC16-4EEE-9646-5BE039E0FC43}">
      <dgm:prSet custT="1"/>
      <dgm:spPr/>
      <dgm:t>
        <a:bodyPr/>
        <a:lstStyle/>
        <a:p>
          <a:pPr>
            <a:lnSpc>
              <a:spcPct val="100000"/>
            </a:lnSpc>
            <a:spcAft>
              <a:spcPts val="600"/>
            </a:spcAft>
          </a:pPr>
          <a:r>
            <a:rPr lang="en-US" sz="1000" dirty="0">
              <a:latin typeface="Bangla MN" pitchFamily="2" charset="0"/>
              <a:cs typeface="Bangla MN" pitchFamily="2" charset="0"/>
            </a:rPr>
            <a:t>What is the current situation/scenario?</a:t>
          </a:r>
        </a:p>
        <a:p>
          <a:pPr>
            <a:lnSpc>
              <a:spcPct val="100000"/>
            </a:lnSpc>
            <a:spcAft>
              <a:spcPts val="0"/>
            </a:spcAft>
          </a:pPr>
          <a:r>
            <a:rPr lang="en-US" sz="1000" dirty="0">
              <a:latin typeface="Bangla MN" pitchFamily="2" charset="0"/>
              <a:cs typeface="Bangla MN" pitchFamily="2" charset="0"/>
            </a:rPr>
            <a:t>1. Time</a:t>
          </a:r>
        </a:p>
        <a:p>
          <a:pPr>
            <a:lnSpc>
              <a:spcPct val="100000"/>
            </a:lnSpc>
            <a:spcAft>
              <a:spcPts val="0"/>
            </a:spcAft>
          </a:pPr>
          <a:r>
            <a:rPr lang="en-US" sz="1000" dirty="0">
              <a:latin typeface="Bangla MN" pitchFamily="2" charset="0"/>
              <a:cs typeface="Bangla MN" pitchFamily="2" charset="0"/>
            </a:rPr>
            <a:t>2. Place</a:t>
          </a:r>
        </a:p>
        <a:p>
          <a:pPr>
            <a:lnSpc>
              <a:spcPct val="100000"/>
            </a:lnSpc>
            <a:spcAft>
              <a:spcPts val="0"/>
            </a:spcAft>
          </a:pPr>
          <a:r>
            <a:rPr lang="en-US" sz="1000" dirty="0">
              <a:latin typeface="Bangla MN" pitchFamily="2" charset="0"/>
              <a:cs typeface="Bangla MN" pitchFamily="2" charset="0"/>
            </a:rPr>
            <a:t>3. Possible Stressors</a:t>
          </a:r>
        </a:p>
        <a:p>
          <a:pPr>
            <a:lnSpc>
              <a:spcPct val="100000"/>
            </a:lnSpc>
            <a:spcAft>
              <a:spcPts val="0"/>
            </a:spcAft>
          </a:pPr>
          <a:r>
            <a:rPr lang="en-US" sz="1000" dirty="0">
              <a:latin typeface="Bangla MN" pitchFamily="2" charset="0"/>
              <a:cs typeface="Bangla MN" pitchFamily="2" charset="0"/>
            </a:rPr>
            <a:t>4. Correct Staff/Support</a:t>
          </a:r>
        </a:p>
        <a:p>
          <a:pPr>
            <a:lnSpc>
              <a:spcPct val="100000"/>
            </a:lnSpc>
            <a:spcAft>
              <a:spcPts val="0"/>
            </a:spcAft>
          </a:pPr>
          <a:r>
            <a:rPr lang="en-US" sz="1000" dirty="0">
              <a:latin typeface="Bangla MN" pitchFamily="2" charset="0"/>
              <a:cs typeface="Bangla MN" pitchFamily="2" charset="0"/>
            </a:rPr>
            <a:t>5. Resources Handy?</a:t>
          </a:r>
        </a:p>
        <a:p>
          <a:pPr>
            <a:lnSpc>
              <a:spcPct val="100000"/>
            </a:lnSpc>
            <a:spcAft>
              <a:spcPts val="0"/>
            </a:spcAft>
          </a:pPr>
          <a:endParaRPr lang="en-US" sz="1000" dirty="0">
            <a:latin typeface="Bangla MN" pitchFamily="2" charset="0"/>
            <a:cs typeface="Bangla MN" pitchFamily="2" charset="0"/>
          </a:endParaRPr>
        </a:p>
      </dgm:t>
    </dgm:pt>
    <dgm:pt modelId="{C71BB821-FBCF-42CF-939E-456CCB0C96C7}" type="sibTrans" cxnId="{AA0D4576-A696-4557-9157-6EF47D248D5C}">
      <dgm:prSet custT="1"/>
      <dgm:spPr/>
      <dgm:t>
        <a:bodyPr/>
        <a:lstStyle/>
        <a:p>
          <a:endParaRPr lang="en-US" sz="1100">
            <a:latin typeface="Bangla MN" pitchFamily="2" charset="0"/>
            <a:cs typeface="Bangla MN" pitchFamily="2" charset="0"/>
          </a:endParaRPr>
        </a:p>
      </dgm:t>
    </dgm:pt>
    <dgm:pt modelId="{B8D3DABB-DCA6-4439-B2F6-F225D8E54322}" type="parTrans" cxnId="{AA0D4576-A696-4557-9157-6EF47D248D5C}">
      <dgm:prSet/>
      <dgm:spPr/>
      <dgm:t>
        <a:bodyPr/>
        <a:lstStyle/>
        <a:p>
          <a:endParaRPr lang="en-US" sz="1100">
            <a:latin typeface="Bangla MN" pitchFamily="2" charset="0"/>
            <a:cs typeface="Bangla MN" pitchFamily="2" charset="0"/>
          </a:endParaRPr>
        </a:p>
      </dgm:t>
    </dgm:pt>
    <dgm:pt modelId="{544C02E4-A90F-4D1A-AC85-EDE937D1FFB9}">
      <dgm:prSet custT="1"/>
      <dgm:spPr/>
      <dgm:t>
        <a:bodyPr/>
        <a:lstStyle/>
        <a:p>
          <a:r>
            <a:rPr lang="en-US" sz="1100" dirty="0">
              <a:latin typeface="Bangla MN" pitchFamily="2" charset="0"/>
              <a:cs typeface="Bangla MN" pitchFamily="2" charset="0"/>
            </a:rPr>
            <a:t>Language</a:t>
          </a:r>
        </a:p>
        <a:p>
          <a:r>
            <a:rPr lang="en-US" sz="1100" dirty="0">
              <a:latin typeface="Bangla MN" pitchFamily="2" charset="0"/>
              <a:cs typeface="Bangla MN" pitchFamily="2" charset="0"/>
            </a:rPr>
            <a:t>Disabilities/Abilities/</a:t>
          </a:r>
        </a:p>
        <a:p>
          <a:r>
            <a:rPr lang="en-US" sz="1100" dirty="0">
              <a:latin typeface="Bangla MN" pitchFamily="2" charset="0"/>
              <a:cs typeface="Bangla MN" pitchFamily="2" charset="0"/>
            </a:rPr>
            <a:t>Accessibility</a:t>
          </a:r>
        </a:p>
      </dgm:t>
    </dgm:pt>
    <dgm:pt modelId="{7700D887-7B44-4CB6-A345-C771229E2498}" type="sibTrans" cxnId="{E3C5CB79-B4D6-4521-8338-4ECD5A9AC951}">
      <dgm:prSet custT="1"/>
      <dgm:spPr/>
      <dgm:t>
        <a:bodyPr/>
        <a:lstStyle/>
        <a:p>
          <a:endParaRPr lang="en-US" sz="1100">
            <a:latin typeface="Bangla MN" pitchFamily="2" charset="0"/>
            <a:cs typeface="Bangla MN" pitchFamily="2" charset="0"/>
          </a:endParaRPr>
        </a:p>
      </dgm:t>
    </dgm:pt>
    <dgm:pt modelId="{CBAD11E0-6B25-4888-ACF6-3814D2C44890}" type="parTrans" cxnId="{E3C5CB79-B4D6-4521-8338-4ECD5A9AC951}">
      <dgm:prSet/>
      <dgm:spPr/>
      <dgm:t>
        <a:bodyPr/>
        <a:lstStyle/>
        <a:p>
          <a:endParaRPr lang="en-US" sz="1100">
            <a:latin typeface="Bangla MN" pitchFamily="2" charset="0"/>
            <a:cs typeface="Bangla MN" pitchFamily="2" charset="0"/>
          </a:endParaRPr>
        </a:p>
      </dgm:t>
    </dgm:pt>
    <dgm:pt modelId="{C045E6DA-F90E-0745-907C-153316A2B191}" type="pres">
      <dgm:prSet presAssocID="{A7670D09-4B72-40FF-85E4-A527DF17BB34}" presName="Name0" presStyleCnt="0">
        <dgm:presLayoutVars>
          <dgm:dir/>
          <dgm:resizeHandles val="exact"/>
        </dgm:presLayoutVars>
      </dgm:prSet>
      <dgm:spPr/>
    </dgm:pt>
    <dgm:pt modelId="{44FD68ED-7F1B-8843-8AA0-75FF0ABA67EF}" type="pres">
      <dgm:prSet presAssocID="{ED9D3D98-EC16-4EEE-9646-5BE039E0FC43}" presName="node" presStyleLbl="node1" presStyleIdx="0" presStyleCnt="5" custScaleX="243163" custScaleY="213516">
        <dgm:presLayoutVars>
          <dgm:bulletEnabled val="1"/>
        </dgm:presLayoutVars>
      </dgm:prSet>
      <dgm:spPr/>
    </dgm:pt>
    <dgm:pt modelId="{A7549345-9F68-234E-B612-21B042896914}" type="pres">
      <dgm:prSet presAssocID="{C71BB821-FBCF-42CF-939E-456CCB0C96C7}" presName="sibTrans" presStyleLbl="sibTrans1D1" presStyleIdx="0" presStyleCnt="4"/>
      <dgm:spPr/>
    </dgm:pt>
    <dgm:pt modelId="{A07F954A-208C-E54B-82D6-49569CCA08FF}" type="pres">
      <dgm:prSet presAssocID="{C71BB821-FBCF-42CF-939E-456CCB0C96C7}" presName="connectorText" presStyleLbl="sibTrans1D1" presStyleIdx="0" presStyleCnt="4"/>
      <dgm:spPr/>
    </dgm:pt>
    <dgm:pt modelId="{8B563AE2-DD29-7949-9AB9-12FE70893790}" type="pres">
      <dgm:prSet presAssocID="{544C02E4-A90F-4D1A-AC85-EDE937D1FFB9}" presName="node" presStyleLbl="node1" presStyleIdx="1" presStyleCnt="5" custScaleX="179245" custScaleY="157531" custLinFactNeighborX="18252">
        <dgm:presLayoutVars>
          <dgm:bulletEnabled val="1"/>
        </dgm:presLayoutVars>
      </dgm:prSet>
      <dgm:spPr/>
    </dgm:pt>
    <dgm:pt modelId="{D8C541E0-4FB1-3549-B1EB-EA047A9AE8D4}" type="pres">
      <dgm:prSet presAssocID="{7700D887-7B44-4CB6-A345-C771229E2498}" presName="sibTrans" presStyleLbl="sibTrans1D1" presStyleIdx="1" presStyleCnt="4"/>
      <dgm:spPr/>
    </dgm:pt>
    <dgm:pt modelId="{6EC579E5-CF70-494F-9CCF-50AB5398FD1C}" type="pres">
      <dgm:prSet presAssocID="{7700D887-7B44-4CB6-A345-C771229E2498}" presName="connectorText" presStyleLbl="sibTrans1D1" presStyleIdx="1" presStyleCnt="4"/>
      <dgm:spPr/>
    </dgm:pt>
    <dgm:pt modelId="{C47A4C8C-9549-B34A-9B4E-9374B4AF45C4}" type="pres">
      <dgm:prSet presAssocID="{D93D664B-5F82-4EFF-9908-7590112F32CB}" presName="node" presStyleLbl="node1" presStyleIdx="2" presStyleCnt="5" custScaleX="174748" custScaleY="158877">
        <dgm:presLayoutVars>
          <dgm:bulletEnabled val="1"/>
        </dgm:presLayoutVars>
      </dgm:prSet>
      <dgm:spPr/>
    </dgm:pt>
    <dgm:pt modelId="{1B6D89F9-BE83-9E40-81B7-1350AAD92B1F}" type="pres">
      <dgm:prSet presAssocID="{82266468-B2F2-4F47-98BB-06383551623B}" presName="sibTrans" presStyleLbl="sibTrans1D1" presStyleIdx="2" presStyleCnt="4"/>
      <dgm:spPr/>
    </dgm:pt>
    <dgm:pt modelId="{3A86BD79-D592-A84E-A210-AB3272634730}" type="pres">
      <dgm:prSet presAssocID="{82266468-B2F2-4F47-98BB-06383551623B}" presName="connectorText" presStyleLbl="sibTrans1D1" presStyleIdx="2" presStyleCnt="4"/>
      <dgm:spPr/>
    </dgm:pt>
    <dgm:pt modelId="{FC456875-45BB-F242-9EC9-955418C87004}" type="pres">
      <dgm:prSet presAssocID="{53F8D41A-A11C-452B-B819-C4B1ADA9619B}" presName="node" presStyleLbl="node1" presStyleIdx="3" presStyleCnt="5" custScaleX="168769" custScaleY="160197">
        <dgm:presLayoutVars>
          <dgm:bulletEnabled val="1"/>
        </dgm:presLayoutVars>
      </dgm:prSet>
      <dgm:spPr/>
    </dgm:pt>
    <dgm:pt modelId="{455E786D-606D-6F4D-9BE5-E634A280CDB6}" type="pres">
      <dgm:prSet presAssocID="{A60E0CE2-CBE3-4D86-93DB-2B782DE7FC66}" presName="sibTrans" presStyleLbl="sibTrans1D1" presStyleIdx="3" presStyleCnt="4"/>
      <dgm:spPr/>
    </dgm:pt>
    <dgm:pt modelId="{EBC33685-2B22-B144-A489-8B4EBC79CE2E}" type="pres">
      <dgm:prSet presAssocID="{A60E0CE2-CBE3-4D86-93DB-2B782DE7FC66}" presName="connectorText" presStyleLbl="sibTrans1D1" presStyleIdx="3" presStyleCnt="4"/>
      <dgm:spPr/>
    </dgm:pt>
    <dgm:pt modelId="{FF6959BC-B82F-684E-B6E8-72223C83E05A}" type="pres">
      <dgm:prSet presAssocID="{E7A5D964-ABC9-43F1-8DDC-924A4FFB4EAC}" presName="node" presStyleLbl="node1" presStyleIdx="4" presStyleCnt="5" custScaleX="343810" custLinFactNeighborX="-5680" custLinFactNeighborY="-7915">
        <dgm:presLayoutVars>
          <dgm:bulletEnabled val="1"/>
        </dgm:presLayoutVars>
      </dgm:prSet>
      <dgm:spPr/>
    </dgm:pt>
  </dgm:ptLst>
  <dgm:cxnLst>
    <dgm:cxn modelId="{DE83F205-8043-474B-98F1-95986F023A26}" type="presOf" srcId="{53F8D41A-A11C-452B-B819-C4B1ADA9619B}" destId="{FC456875-45BB-F242-9EC9-955418C87004}" srcOrd="0" destOrd="0" presId="urn:microsoft.com/office/officeart/2016/7/layout/RepeatingBendingProcessNew"/>
    <dgm:cxn modelId="{8B536019-B1C7-F44D-B640-35AC0812FCE2}" type="presOf" srcId="{E7A5D964-ABC9-43F1-8DDC-924A4FFB4EAC}" destId="{FF6959BC-B82F-684E-B6E8-72223C83E05A}" srcOrd="0" destOrd="0" presId="urn:microsoft.com/office/officeart/2016/7/layout/RepeatingBendingProcessNew"/>
    <dgm:cxn modelId="{E7D37630-EDAB-E74C-833E-7A195D189379}" type="presOf" srcId="{7700D887-7B44-4CB6-A345-C771229E2498}" destId="{6EC579E5-CF70-494F-9CCF-50AB5398FD1C}" srcOrd="1" destOrd="0" presId="urn:microsoft.com/office/officeart/2016/7/layout/RepeatingBendingProcessNew"/>
    <dgm:cxn modelId="{8D4CCD34-D1A4-4629-9E88-00E1EC069D57}" srcId="{A7670D09-4B72-40FF-85E4-A527DF17BB34}" destId="{D93D664B-5F82-4EFF-9908-7590112F32CB}" srcOrd="2" destOrd="0" parTransId="{4CEAF52B-AAA3-4546-AD15-49690DB99055}" sibTransId="{82266468-B2F2-4F47-98BB-06383551623B}"/>
    <dgm:cxn modelId="{917BF839-982F-E944-8317-ADD2B5B34DC8}" type="presOf" srcId="{82266468-B2F2-4F47-98BB-06383551623B}" destId="{1B6D89F9-BE83-9E40-81B7-1350AAD92B1F}" srcOrd="0" destOrd="0" presId="urn:microsoft.com/office/officeart/2016/7/layout/RepeatingBendingProcessNew"/>
    <dgm:cxn modelId="{88731E49-4E76-460D-A92A-33A8037A9C3D}" srcId="{A7670D09-4B72-40FF-85E4-A527DF17BB34}" destId="{53F8D41A-A11C-452B-B819-C4B1ADA9619B}" srcOrd="3" destOrd="0" parTransId="{478F1F32-15BC-4F37-9E24-56F6073A44A1}" sibTransId="{A60E0CE2-CBE3-4D86-93DB-2B782DE7FC66}"/>
    <dgm:cxn modelId="{985EA05C-6C71-C045-AD15-C64BE830E807}" type="presOf" srcId="{ED9D3D98-EC16-4EEE-9646-5BE039E0FC43}" destId="{44FD68ED-7F1B-8843-8AA0-75FF0ABA67EF}" srcOrd="0" destOrd="0" presId="urn:microsoft.com/office/officeart/2016/7/layout/RepeatingBendingProcessNew"/>
    <dgm:cxn modelId="{3BB3F65F-D425-6649-838A-6CD43AB8FB45}" type="presOf" srcId="{A7670D09-4B72-40FF-85E4-A527DF17BB34}" destId="{C045E6DA-F90E-0745-907C-153316A2B191}" srcOrd="0" destOrd="0" presId="urn:microsoft.com/office/officeart/2016/7/layout/RepeatingBendingProcessNew"/>
    <dgm:cxn modelId="{12258D67-4E31-1B49-8CC3-593322316242}" type="presOf" srcId="{C71BB821-FBCF-42CF-939E-456CCB0C96C7}" destId="{A07F954A-208C-E54B-82D6-49569CCA08FF}" srcOrd="1" destOrd="0" presId="urn:microsoft.com/office/officeart/2016/7/layout/RepeatingBendingProcessNew"/>
    <dgm:cxn modelId="{84EE6D73-85D3-C44F-BFDC-15B6ED8754AB}" type="presOf" srcId="{A60E0CE2-CBE3-4D86-93DB-2B782DE7FC66}" destId="{455E786D-606D-6F4D-9BE5-E634A280CDB6}" srcOrd="0" destOrd="0" presId="urn:microsoft.com/office/officeart/2016/7/layout/RepeatingBendingProcessNew"/>
    <dgm:cxn modelId="{AA0D4576-A696-4557-9157-6EF47D248D5C}" srcId="{A7670D09-4B72-40FF-85E4-A527DF17BB34}" destId="{ED9D3D98-EC16-4EEE-9646-5BE039E0FC43}" srcOrd="0" destOrd="0" parTransId="{B8D3DABB-DCA6-4439-B2F6-F225D8E54322}" sibTransId="{C71BB821-FBCF-42CF-939E-456CCB0C96C7}"/>
    <dgm:cxn modelId="{E3C5CB79-B4D6-4521-8338-4ECD5A9AC951}" srcId="{A7670D09-4B72-40FF-85E4-A527DF17BB34}" destId="{544C02E4-A90F-4D1A-AC85-EDE937D1FFB9}" srcOrd="1" destOrd="0" parTransId="{CBAD11E0-6B25-4888-ACF6-3814D2C44890}" sibTransId="{7700D887-7B44-4CB6-A345-C771229E2498}"/>
    <dgm:cxn modelId="{D377EF8B-9446-41CB-AA9F-77DCA6507425}" srcId="{A7670D09-4B72-40FF-85E4-A527DF17BB34}" destId="{E7A5D964-ABC9-43F1-8DDC-924A4FFB4EAC}" srcOrd="4" destOrd="0" parTransId="{65F0D28E-6E3C-4458-82E3-9406BE2F956F}" sibTransId="{792602A9-DCA2-4029-9A03-D8E6B4312F66}"/>
    <dgm:cxn modelId="{001A8C9E-8FE5-8B49-8B60-C60CD5B20C24}" type="presOf" srcId="{82266468-B2F2-4F47-98BB-06383551623B}" destId="{3A86BD79-D592-A84E-A210-AB3272634730}" srcOrd="1" destOrd="0" presId="urn:microsoft.com/office/officeart/2016/7/layout/RepeatingBendingProcessNew"/>
    <dgm:cxn modelId="{69A862A3-CCCA-B640-9A40-9C58EA78E323}" type="presOf" srcId="{C71BB821-FBCF-42CF-939E-456CCB0C96C7}" destId="{A7549345-9F68-234E-B612-21B042896914}" srcOrd="0" destOrd="0" presId="urn:microsoft.com/office/officeart/2016/7/layout/RepeatingBendingProcessNew"/>
    <dgm:cxn modelId="{445D3CC4-29CE-C64F-81BF-1B6BECAD9C88}" type="presOf" srcId="{544C02E4-A90F-4D1A-AC85-EDE937D1FFB9}" destId="{8B563AE2-DD29-7949-9AB9-12FE70893790}" srcOrd="0" destOrd="0" presId="urn:microsoft.com/office/officeart/2016/7/layout/RepeatingBendingProcessNew"/>
    <dgm:cxn modelId="{6D2437DE-3E79-F44C-AA3A-741E910931A1}" type="presOf" srcId="{D93D664B-5F82-4EFF-9908-7590112F32CB}" destId="{C47A4C8C-9549-B34A-9B4E-9374B4AF45C4}" srcOrd="0" destOrd="0" presId="urn:microsoft.com/office/officeart/2016/7/layout/RepeatingBendingProcessNew"/>
    <dgm:cxn modelId="{883941F3-FC44-1E4C-90E2-FCE7A31AB6C4}" type="presOf" srcId="{7700D887-7B44-4CB6-A345-C771229E2498}" destId="{D8C541E0-4FB1-3549-B1EB-EA047A9AE8D4}" srcOrd="0" destOrd="0" presId="urn:microsoft.com/office/officeart/2016/7/layout/RepeatingBendingProcessNew"/>
    <dgm:cxn modelId="{18FB4DF9-5348-BB44-A11C-8F7F1F43C954}" type="presOf" srcId="{A60E0CE2-CBE3-4D86-93DB-2B782DE7FC66}" destId="{EBC33685-2B22-B144-A489-8B4EBC79CE2E}" srcOrd="1" destOrd="0" presId="urn:microsoft.com/office/officeart/2016/7/layout/RepeatingBendingProcessNew"/>
    <dgm:cxn modelId="{053F83B6-33E2-5E41-99EF-9A6BF8334620}" type="presParOf" srcId="{C045E6DA-F90E-0745-907C-153316A2B191}" destId="{44FD68ED-7F1B-8843-8AA0-75FF0ABA67EF}" srcOrd="0" destOrd="0" presId="urn:microsoft.com/office/officeart/2016/7/layout/RepeatingBendingProcessNew"/>
    <dgm:cxn modelId="{D9E676FA-1D3E-7943-A62C-F2AA01BD3645}" type="presParOf" srcId="{C045E6DA-F90E-0745-907C-153316A2B191}" destId="{A7549345-9F68-234E-B612-21B042896914}" srcOrd="1" destOrd="0" presId="urn:microsoft.com/office/officeart/2016/7/layout/RepeatingBendingProcessNew"/>
    <dgm:cxn modelId="{D64C44F4-6C57-A249-8287-EE41F6933EB6}" type="presParOf" srcId="{A7549345-9F68-234E-B612-21B042896914}" destId="{A07F954A-208C-E54B-82D6-49569CCA08FF}" srcOrd="0" destOrd="0" presId="urn:microsoft.com/office/officeart/2016/7/layout/RepeatingBendingProcessNew"/>
    <dgm:cxn modelId="{850C91E6-AB5A-B54E-B796-3B832A02A666}" type="presParOf" srcId="{C045E6DA-F90E-0745-907C-153316A2B191}" destId="{8B563AE2-DD29-7949-9AB9-12FE70893790}" srcOrd="2" destOrd="0" presId="urn:microsoft.com/office/officeart/2016/7/layout/RepeatingBendingProcessNew"/>
    <dgm:cxn modelId="{10145804-6F1C-AA40-A742-2526AF401272}" type="presParOf" srcId="{C045E6DA-F90E-0745-907C-153316A2B191}" destId="{D8C541E0-4FB1-3549-B1EB-EA047A9AE8D4}" srcOrd="3" destOrd="0" presId="urn:microsoft.com/office/officeart/2016/7/layout/RepeatingBendingProcessNew"/>
    <dgm:cxn modelId="{1294C9FF-557C-8E4F-9354-7DB6FC7451E6}" type="presParOf" srcId="{D8C541E0-4FB1-3549-B1EB-EA047A9AE8D4}" destId="{6EC579E5-CF70-494F-9CCF-50AB5398FD1C}" srcOrd="0" destOrd="0" presId="urn:microsoft.com/office/officeart/2016/7/layout/RepeatingBendingProcessNew"/>
    <dgm:cxn modelId="{E037BD0F-8786-8141-B133-6B9DAFE94C3C}" type="presParOf" srcId="{C045E6DA-F90E-0745-907C-153316A2B191}" destId="{C47A4C8C-9549-B34A-9B4E-9374B4AF45C4}" srcOrd="4" destOrd="0" presId="urn:microsoft.com/office/officeart/2016/7/layout/RepeatingBendingProcessNew"/>
    <dgm:cxn modelId="{EA3F6C7C-F049-A147-9196-F2FDFC1F8D1F}" type="presParOf" srcId="{C045E6DA-F90E-0745-907C-153316A2B191}" destId="{1B6D89F9-BE83-9E40-81B7-1350AAD92B1F}" srcOrd="5" destOrd="0" presId="urn:microsoft.com/office/officeart/2016/7/layout/RepeatingBendingProcessNew"/>
    <dgm:cxn modelId="{2BA2D302-09A5-1E4C-BD12-5506C2E8F8B4}" type="presParOf" srcId="{1B6D89F9-BE83-9E40-81B7-1350AAD92B1F}" destId="{3A86BD79-D592-A84E-A210-AB3272634730}" srcOrd="0" destOrd="0" presId="urn:microsoft.com/office/officeart/2016/7/layout/RepeatingBendingProcessNew"/>
    <dgm:cxn modelId="{97DBB13D-2754-E745-B2BD-675A04BEF052}" type="presParOf" srcId="{C045E6DA-F90E-0745-907C-153316A2B191}" destId="{FC456875-45BB-F242-9EC9-955418C87004}" srcOrd="6" destOrd="0" presId="urn:microsoft.com/office/officeart/2016/7/layout/RepeatingBendingProcessNew"/>
    <dgm:cxn modelId="{26AE2C32-1E93-EB43-B137-AA9047AD4419}" type="presParOf" srcId="{C045E6DA-F90E-0745-907C-153316A2B191}" destId="{455E786D-606D-6F4D-9BE5-E634A280CDB6}" srcOrd="7" destOrd="0" presId="urn:microsoft.com/office/officeart/2016/7/layout/RepeatingBendingProcessNew"/>
    <dgm:cxn modelId="{61F3013C-E106-024A-8324-6A69C9EC3583}" type="presParOf" srcId="{455E786D-606D-6F4D-9BE5-E634A280CDB6}" destId="{EBC33685-2B22-B144-A489-8B4EBC79CE2E}" srcOrd="0" destOrd="0" presId="urn:microsoft.com/office/officeart/2016/7/layout/RepeatingBendingProcessNew"/>
    <dgm:cxn modelId="{E24C43AA-6254-DF4D-A22D-0AA3D0B65EAD}" type="presParOf" srcId="{C045E6DA-F90E-0745-907C-153316A2B191}" destId="{FF6959BC-B82F-684E-B6E8-72223C83E05A}" srcOrd="8"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D3E4E5F-45BC-4BE3-B2CD-F63D3977BFE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424E27DE-B416-4D22-8922-6720C0C2C91A}">
      <dgm:prSet/>
      <dgm:spPr/>
      <dgm:t>
        <a:bodyPr/>
        <a:lstStyle/>
        <a:p>
          <a:r>
            <a:rPr lang="en-US" dirty="0"/>
            <a:t>Show compassion and seek to understand the experience of individuals with identities different from your own.</a:t>
          </a:r>
        </a:p>
      </dgm:t>
    </dgm:pt>
    <dgm:pt modelId="{15355E16-7E38-4299-AEC5-AA5E2B35B446}" type="parTrans" cxnId="{09A2A56B-7443-492D-81BB-56FB2FA2D9F8}">
      <dgm:prSet/>
      <dgm:spPr/>
      <dgm:t>
        <a:bodyPr/>
        <a:lstStyle/>
        <a:p>
          <a:endParaRPr lang="en-US"/>
        </a:p>
      </dgm:t>
    </dgm:pt>
    <dgm:pt modelId="{704FA1B1-E97F-471F-BBF0-5440C6AA2D61}" type="sibTrans" cxnId="{09A2A56B-7443-492D-81BB-56FB2FA2D9F8}">
      <dgm:prSet/>
      <dgm:spPr/>
      <dgm:t>
        <a:bodyPr/>
        <a:lstStyle/>
        <a:p>
          <a:endParaRPr lang="en-US"/>
        </a:p>
      </dgm:t>
    </dgm:pt>
    <dgm:pt modelId="{EFAC12D6-F1D9-4F85-A74D-EA4A603DDFE6}">
      <dgm:prSet/>
      <dgm:spPr/>
      <dgm:t>
        <a:bodyPr/>
        <a:lstStyle/>
        <a:p>
          <a:r>
            <a:rPr lang="en-US" dirty="0"/>
            <a:t>Provide Culturally and Linguistically Appropriate Care.</a:t>
          </a:r>
        </a:p>
      </dgm:t>
    </dgm:pt>
    <dgm:pt modelId="{3C8A3AE9-3302-4DFD-9963-D36F5328462C}" type="parTrans" cxnId="{456731B0-61DF-4B8D-92C8-0A0652EDC7D9}">
      <dgm:prSet/>
      <dgm:spPr/>
      <dgm:t>
        <a:bodyPr/>
        <a:lstStyle/>
        <a:p>
          <a:endParaRPr lang="en-US"/>
        </a:p>
      </dgm:t>
    </dgm:pt>
    <dgm:pt modelId="{30BF33FB-DE80-44E3-9A69-ED3573C5903A}" type="sibTrans" cxnId="{456731B0-61DF-4B8D-92C8-0A0652EDC7D9}">
      <dgm:prSet/>
      <dgm:spPr/>
      <dgm:t>
        <a:bodyPr/>
        <a:lstStyle/>
        <a:p>
          <a:endParaRPr lang="en-US"/>
        </a:p>
      </dgm:t>
    </dgm:pt>
    <dgm:pt modelId="{24AF1DDC-81C9-4BC7-86C8-8D9DF3EB820F}">
      <dgm:prSet/>
      <dgm:spPr/>
      <dgm:t>
        <a:bodyPr/>
        <a:lstStyle/>
        <a:p>
          <a:r>
            <a:rPr lang="en-US" dirty="0"/>
            <a:t>Provide equitable and respectful quality care and services that are inclusive of the cultural health beliefs and practices of the community you serve.</a:t>
          </a:r>
        </a:p>
      </dgm:t>
    </dgm:pt>
    <dgm:pt modelId="{D34E403A-27C2-4734-9902-1E97FF30A984}" type="parTrans" cxnId="{0D96A8CD-D9FE-4302-9FD6-C8D86D5B08DC}">
      <dgm:prSet/>
      <dgm:spPr/>
      <dgm:t>
        <a:bodyPr/>
        <a:lstStyle/>
        <a:p>
          <a:endParaRPr lang="en-US"/>
        </a:p>
      </dgm:t>
    </dgm:pt>
    <dgm:pt modelId="{0FEE5D52-0788-44DF-806F-FBB28BA1A29C}" type="sibTrans" cxnId="{0D96A8CD-D9FE-4302-9FD6-C8D86D5B08DC}">
      <dgm:prSet/>
      <dgm:spPr/>
      <dgm:t>
        <a:bodyPr/>
        <a:lstStyle/>
        <a:p>
          <a:endParaRPr lang="en-US"/>
        </a:p>
      </dgm:t>
    </dgm:pt>
    <dgm:pt modelId="{FB7E401C-23ED-4047-A55B-8274EE1CD3AF}">
      <dgm:prSet/>
      <dgm:spPr/>
      <dgm:t>
        <a:bodyPr/>
        <a:lstStyle/>
        <a:p>
          <a:r>
            <a:rPr lang="en-US" dirty="0"/>
            <a:t>Offer free language assistance and other needed assistance to individuals with limited English proficiency.</a:t>
          </a:r>
        </a:p>
      </dgm:t>
    </dgm:pt>
    <dgm:pt modelId="{E7BE840A-310A-42E6-96F3-9DC7A72D5857}" type="parTrans" cxnId="{9BE43E2E-5ACB-4BE5-BD8E-198860C35633}">
      <dgm:prSet/>
      <dgm:spPr/>
      <dgm:t>
        <a:bodyPr/>
        <a:lstStyle/>
        <a:p>
          <a:endParaRPr lang="en-US"/>
        </a:p>
      </dgm:t>
    </dgm:pt>
    <dgm:pt modelId="{CC86DEC1-3694-426E-BDA8-B929BA3740CB}" type="sibTrans" cxnId="{9BE43E2E-5ACB-4BE5-BD8E-198860C35633}">
      <dgm:prSet/>
      <dgm:spPr/>
      <dgm:t>
        <a:bodyPr/>
        <a:lstStyle/>
        <a:p>
          <a:endParaRPr lang="en-US"/>
        </a:p>
      </dgm:t>
    </dgm:pt>
    <dgm:pt modelId="{05D523B5-4CAF-4E1E-A142-4D24D209E7D8}">
      <dgm:prSet/>
      <dgm:spPr/>
      <dgm:t>
        <a:bodyPr/>
        <a:lstStyle/>
        <a:p>
          <a:r>
            <a:rPr lang="en-US" dirty="0"/>
            <a:t>Hire diverse, bilingual staff who are representative of the community served.</a:t>
          </a:r>
        </a:p>
      </dgm:t>
    </dgm:pt>
    <dgm:pt modelId="{0535F08C-D602-45B2-94FC-F62A528CEFC4}" type="parTrans" cxnId="{B1901628-C185-4FBE-B097-F3E6505D2F0C}">
      <dgm:prSet/>
      <dgm:spPr/>
      <dgm:t>
        <a:bodyPr/>
        <a:lstStyle/>
        <a:p>
          <a:endParaRPr lang="en-US"/>
        </a:p>
      </dgm:t>
    </dgm:pt>
    <dgm:pt modelId="{74389518-0D41-4764-88CE-9761290F529C}" type="sibTrans" cxnId="{B1901628-C185-4FBE-B097-F3E6505D2F0C}">
      <dgm:prSet/>
      <dgm:spPr/>
      <dgm:t>
        <a:bodyPr/>
        <a:lstStyle/>
        <a:p>
          <a:endParaRPr lang="en-US"/>
        </a:p>
      </dgm:t>
    </dgm:pt>
    <dgm:pt modelId="{30424FD6-370B-4D4C-8DC7-1DCB2504607B}" type="pres">
      <dgm:prSet presAssocID="{5D3E4E5F-45BC-4BE3-B2CD-F63D3977BFE6}" presName="linear" presStyleCnt="0">
        <dgm:presLayoutVars>
          <dgm:animLvl val="lvl"/>
          <dgm:resizeHandles val="exact"/>
        </dgm:presLayoutVars>
      </dgm:prSet>
      <dgm:spPr/>
    </dgm:pt>
    <dgm:pt modelId="{364B7A6B-D717-5641-8FC6-97F68049EDB6}" type="pres">
      <dgm:prSet presAssocID="{424E27DE-B416-4D22-8922-6720C0C2C91A}" presName="parentText" presStyleLbl="node1" presStyleIdx="0" presStyleCnt="5">
        <dgm:presLayoutVars>
          <dgm:chMax val="0"/>
          <dgm:bulletEnabled val="1"/>
        </dgm:presLayoutVars>
      </dgm:prSet>
      <dgm:spPr/>
    </dgm:pt>
    <dgm:pt modelId="{27C1769B-48A1-B645-947C-B40C0199AE07}" type="pres">
      <dgm:prSet presAssocID="{704FA1B1-E97F-471F-BBF0-5440C6AA2D61}" presName="spacer" presStyleCnt="0"/>
      <dgm:spPr/>
    </dgm:pt>
    <dgm:pt modelId="{5345F20D-27E5-B149-9E81-81E094CDF42D}" type="pres">
      <dgm:prSet presAssocID="{EFAC12D6-F1D9-4F85-A74D-EA4A603DDFE6}" presName="parentText" presStyleLbl="node1" presStyleIdx="1" presStyleCnt="5">
        <dgm:presLayoutVars>
          <dgm:chMax val="0"/>
          <dgm:bulletEnabled val="1"/>
        </dgm:presLayoutVars>
      </dgm:prSet>
      <dgm:spPr/>
    </dgm:pt>
    <dgm:pt modelId="{853CD08B-EF4C-A949-9518-37244EE5C90B}" type="pres">
      <dgm:prSet presAssocID="{30BF33FB-DE80-44E3-9A69-ED3573C5903A}" presName="spacer" presStyleCnt="0"/>
      <dgm:spPr/>
    </dgm:pt>
    <dgm:pt modelId="{5A07B8F9-56E5-1B4B-BADE-F0B43EB9182D}" type="pres">
      <dgm:prSet presAssocID="{24AF1DDC-81C9-4BC7-86C8-8D9DF3EB820F}" presName="parentText" presStyleLbl="node1" presStyleIdx="2" presStyleCnt="5">
        <dgm:presLayoutVars>
          <dgm:chMax val="0"/>
          <dgm:bulletEnabled val="1"/>
        </dgm:presLayoutVars>
      </dgm:prSet>
      <dgm:spPr/>
    </dgm:pt>
    <dgm:pt modelId="{00A0B251-A3A8-A44A-895D-39A7D0EA9B20}" type="pres">
      <dgm:prSet presAssocID="{0FEE5D52-0788-44DF-806F-FBB28BA1A29C}" presName="spacer" presStyleCnt="0"/>
      <dgm:spPr/>
    </dgm:pt>
    <dgm:pt modelId="{DE015786-A748-8E43-BBE0-64A11BED7439}" type="pres">
      <dgm:prSet presAssocID="{FB7E401C-23ED-4047-A55B-8274EE1CD3AF}" presName="parentText" presStyleLbl="node1" presStyleIdx="3" presStyleCnt="5">
        <dgm:presLayoutVars>
          <dgm:chMax val="0"/>
          <dgm:bulletEnabled val="1"/>
        </dgm:presLayoutVars>
      </dgm:prSet>
      <dgm:spPr/>
    </dgm:pt>
    <dgm:pt modelId="{CA194129-67B9-9549-8D9D-626CEBD9134C}" type="pres">
      <dgm:prSet presAssocID="{CC86DEC1-3694-426E-BDA8-B929BA3740CB}" presName="spacer" presStyleCnt="0"/>
      <dgm:spPr/>
    </dgm:pt>
    <dgm:pt modelId="{A573248A-A188-134F-930F-B1D67303FF44}" type="pres">
      <dgm:prSet presAssocID="{05D523B5-4CAF-4E1E-A142-4D24D209E7D8}" presName="parentText" presStyleLbl="node1" presStyleIdx="4" presStyleCnt="5">
        <dgm:presLayoutVars>
          <dgm:chMax val="0"/>
          <dgm:bulletEnabled val="1"/>
        </dgm:presLayoutVars>
      </dgm:prSet>
      <dgm:spPr/>
    </dgm:pt>
  </dgm:ptLst>
  <dgm:cxnLst>
    <dgm:cxn modelId="{48AD3716-C258-8642-9501-BA78408AA276}" type="presOf" srcId="{5D3E4E5F-45BC-4BE3-B2CD-F63D3977BFE6}" destId="{30424FD6-370B-4D4C-8DC7-1DCB2504607B}" srcOrd="0" destOrd="0" presId="urn:microsoft.com/office/officeart/2005/8/layout/vList2"/>
    <dgm:cxn modelId="{B1901628-C185-4FBE-B097-F3E6505D2F0C}" srcId="{5D3E4E5F-45BC-4BE3-B2CD-F63D3977BFE6}" destId="{05D523B5-4CAF-4E1E-A142-4D24D209E7D8}" srcOrd="4" destOrd="0" parTransId="{0535F08C-D602-45B2-94FC-F62A528CEFC4}" sibTransId="{74389518-0D41-4764-88CE-9761290F529C}"/>
    <dgm:cxn modelId="{9BE43E2E-5ACB-4BE5-BD8E-198860C35633}" srcId="{5D3E4E5F-45BC-4BE3-B2CD-F63D3977BFE6}" destId="{FB7E401C-23ED-4047-A55B-8274EE1CD3AF}" srcOrd="3" destOrd="0" parTransId="{E7BE840A-310A-42E6-96F3-9DC7A72D5857}" sibTransId="{CC86DEC1-3694-426E-BDA8-B929BA3740CB}"/>
    <dgm:cxn modelId="{8E121633-62B0-5C4D-A016-97297EC4DC07}" type="presOf" srcId="{05D523B5-4CAF-4E1E-A142-4D24D209E7D8}" destId="{A573248A-A188-134F-930F-B1D67303FF44}" srcOrd="0" destOrd="0" presId="urn:microsoft.com/office/officeart/2005/8/layout/vList2"/>
    <dgm:cxn modelId="{64534B5B-3202-AD45-825C-854ABF4FAA8F}" type="presOf" srcId="{EFAC12D6-F1D9-4F85-A74D-EA4A603DDFE6}" destId="{5345F20D-27E5-B149-9E81-81E094CDF42D}" srcOrd="0" destOrd="0" presId="urn:microsoft.com/office/officeart/2005/8/layout/vList2"/>
    <dgm:cxn modelId="{4DD4706A-807D-C847-ABD2-50FDAC13FE85}" type="presOf" srcId="{FB7E401C-23ED-4047-A55B-8274EE1CD3AF}" destId="{DE015786-A748-8E43-BBE0-64A11BED7439}" srcOrd="0" destOrd="0" presId="urn:microsoft.com/office/officeart/2005/8/layout/vList2"/>
    <dgm:cxn modelId="{09A2A56B-7443-492D-81BB-56FB2FA2D9F8}" srcId="{5D3E4E5F-45BC-4BE3-B2CD-F63D3977BFE6}" destId="{424E27DE-B416-4D22-8922-6720C0C2C91A}" srcOrd="0" destOrd="0" parTransId="{15355E16-7E38-4299-AEC5-AA5E2B35B446}" sibTransId="{704FA1B1-E97F-471F-BBF0-5440C6AA2D61}"/>
    <dgm:cxn modelId="{82364B7B-7C84-6B46-9315-874CD80DC8F5}" type="presOf" srcId="{24AF1DDC-81C9-4BC7-86C8-8D9DF3EB820F}" destId="{5A07B8F9-56E5-1B4B-BADE-F0B43EB9182D}" srcOrd="0" destOrd="0" presId="urn:microsoft.com/office/officeart/2005/8/layout/vList2"/>
    <dgm:cxn modelId="{456731B0-61DF-4B8D-92C8-0A0652EDC7D9}" srcId="{5D3E4E5F-45BC-4BE3-B2CD-F63D3977BFE6}" destId="{EFAC12D6-F1D9-4F85-A74D-EA4A603DDFE6}" srcOrd="1" destOrd="0" parTransId="{3C8A3AE9-3302-4DFD-9963-D36F5328462C}" sibTransId="{30BF33FB-DE80-44E3-9A69-ED3573C5903A}"/>
    <dgm:cxn modelId="{DD8E11B7-0C66-DD40-9E8F-436F13BBBD32}" type="presOf" srcId="{424E27DE-B416-4D22-8922-6720C0C2C91A}" destId="{364B7A6B-D717-5641-8FC6-97F68049EDB6}" srcOrd="0" destOrd="0" presId="urn:microsoft.com/office/officeart/2005/8/layout/vList2"/>
    <dgm:cxn modelId="{0D96A8CD-D9FE-4302-9FD6-C8D86D5B08DC}" srcId="{5D3E4E5F-45BC-4BE3-B2CD-F63D3977BFE6}" destId="{24AF1DDC-81C9-4BC7-86C8-8D9DF3EB820F}" srcOrd="2" destOrd="0" parTransId="{D34E403A-27C2-4734-9902-1E97FF30A984}" sibTransId="{0FEE5D52-0788-44DF-806F-FBB28BA1A29C}"/>
    <dgm:cxn modelId="{0B7D4BD4-2D75-BD4F-9540-4963EFAD9568}" type="presParOf" srcId="{30424FD6-370B-4D4C-8DC7-1DCB2504607B}" destId="{364B7A6B-D717-5641-8FC6-97F68049EDB6}" srcOrd="0" destOrd="0" presId="urn:microsoft.com/office/officeart/2005/8/layout/vList2"/>
    <dgm:cxn modelId="{AFAEDB72-CFDA-6C46-8E31-0D14A31060B1}" type="presParOf" srcId="{30424FD6-370B-4D4C-8DC7-1DCB2504607B}" destId="{27C1769B-48A1-B645-947C-B40C0199AE07}" srcOrd="1" destOrd="0" presId="urn:microsoft.com/office/officeart/2005/8/layout/vList2"/>
    <dgm:cxn modelId="{647140A1-3DE7-7442-B095-E321D2E7F7C0}" type="presParOf" srcId="{30424FD6-370B-4D4C-8DC7-1DCB2504607B}" destId="{5345F20D-27E5-B149-9E81-81E094CDF42D}" srcOrd="2" destOrd="0" presId="urn:microsoft.com/office/officeart/2005/8/layout/vList2"/>
    <dgm:cxn modelId="{73DC9250-8C66-8649-9E2C-285A851A685B}" type="presParOf" srcId="{30424FD6-370B-4D4C-8DC7-1DCB2504607B}" destId="{853CD08B-EF4C-A949-9518-37244EE5C90B}" srcOrd="3" destOrd="0" presId="urn:microsoft.com/office/officeart/2005/8/layout/vList2"/>
    <dgm:cxn modelId="{946E13E6-1DCD-D947-B5A4-D16FDE26E213}" type="presParOf" srcId="{30424FD6-370B-4D4C-8DC7-1DCB2504607B}" destId="{5A07B8F9-56E5-1B4B-BADE-F0B43EB9182D}" srcOrd="4" destOrd="0" presId="urn:microsoft.com/office/officeart/2005/8/layout/vList2"/>
    <dgm:cxn modelId="{A760098A-CCDE-5B41-B444-3E3787AB0062}" type="presParOf" srcId="{30424FD6-370B-4D4C-8DC7-1DCB2504607B}" destId="{00A0B251-A3A8-A44A-895D-39A7D0EA9B20}" srcOrd="5" destOrd="0" presId="urn:microsoft.com/office/officeart/2005/8/layout/vList2"/>
    <dgm:cxn modelId="{C1F635CD-5089-A644-B2FD-5A88DE1D278D}" type="presParOf" srcId="{30424FD6-370B-4D4C-8DC7-1DCB2504607B}" destId="{DE015786-A748-8E43-BBE0-64A11BED7439}" srcOrd="6" destOrd="0" presId="urn:microsoft.com/office/officeart/2005/8/layout/vList2"/>
    <dgm:cxn modelId="{6000C016-0B22-DE4C-9436-EFFCD73A193F}" type="presParOf" srcId="{30424FD6-370B-4D4C-8DC7-1DCB2504607B}" destId="{CA194129-67B9-9549-8D9D-626CEBD9134C}" srcOrd="7" destOrd="0" presId="urn:microsoft.com/office/officeart/2005/8/layout/vList2"/>
    <dgm:cxn modelId="{C66616D9-3D37-4941-851C-DC46F4631103}" type="presParOf" srcId="{30424FD6-370B-4D4C-8DC7-1DCB2504607B}" destId="{A573248A-A188-134F-930F-B1D67303FF4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D3E4E5F-45BC-4BE3-B2CD-F63D3977BFE6}" type="doc">
      <dgm:prSet loTypeId="urn:microsoft.com/office/officeart/2005/8/layout/vList2" loCatId="list" qsTypeId="urn:microsoft.com/office/officeart/2005/8/quickstyle/simple1" qsCatId="simple" csTypeId="urn:microsoft.com/office/officeart/2005/8/colors/accent5_3" csCatId="accent5" phldr="1"/>
      <dgm:spPr/>
      <dgm:t>
        <a:bodyPr/>
        <a:lstStyle/>
        <a:p>
          <a:endParaRPr lang="en-US"/>
        </a:p>
      </dgm:t>
    </dgm:pt>
    <dgm:pt modelId="{424E27DE-B416-4D22-8922-6720C0C2C91A}">
      <dgm:prSet/>
      <dgm:spPr/>
      <dgm:t>
        <a:bodyPr/>
        <a:lstStyle/>
        <a:p>
          <a:r>
            <a:rPr lang="en-US" dirty="0"/>
            <a:t>Example:</a:t>
          </a:r>
        </a:p>
      </dgm:t>
    </dgm:pt>
    <dgm:pt modelId="{15355E16-7E38-4299-AEC5-AA5E2B35B446}" type="parTrans" cxnId="{09A2A56B-7443-492D-81BB-56FB2FA2D9F8}">
      <dgm:prSet/>
      <dgm:spPr/>
      <dgm:t>
        <a:bodyPr/>
        <a:lstStyle/>
        <a:p>
          <a:endParaRPr lang="en-US"/>
        </a:p>
      </dgm:t>
    </dgm:pt>
    <dgm:pt modelId="{704FA1B1-E97F-471F-BBF0-5440C6AA2D61}" type="sibTrans" cxnId="{09A2A56B-7443-492D-81BB-56FB2FA2D9F8}">
      <dgm:prSet/>
      <dgm:spPr/>
      <dgm:t>
        <a:bodyPr/>
        <a:lstStyle/>
        <a:p>
          <a:endParaRPr lang="en-US"/>
        </a:p>
      </dgm:t>
    </dgm:pt>
    <dgm:pt modelId="{0081F245-6FC2-6844-9D77-769C922FF9D7}">
      <dgm:prSet/>
      <dgm:spPr/>
      <dgm:t>
        <a:bodyPr/>
        <a:lstStyle/>
        <a:p>
          <a:r>
            <a:rPr lang="en-US"/>
            <a:t>Example:</a:t>
          </a:r>
          <a:endParaRPr lang="en-US" dirty="0"/>
        </a:p>
      </dgm:t>
    </dgm:pt>
    <dgm:pt modelId="{CAF50408-E132-2742-89ED-7C3DA6E3D4BD}" type="parTrans" cxnId="{D0F0C79D-AA53-C246-BC09-64F8BFF0E9EC}">
      <dgm:prSet/>
      <dgm:spPr/>
      <dgm:t>
        <a:bodyPr/>
        <a:lstStyle/>
        <a:p>
          <a:endParaRPr lang="en-US"/>
        </a:p>
      </dgm:t>
    </dgm:pt>
    <dgm:pt modelId="{648BA533-0F44-C843-AF1D-A069D7FB675A}" type="sibTrans" cxnId="{D0F0C79D-AA53-C246-BC09-64F8BFF0E9EC}">
      <dgm:prSet/>
      <dgm:spPr/>
      <dgm:t>
        <a:bodyPr/>
        <a:lstStyle/>
        <a:p>
          <a:endParaRPr lang="en-US"/>
        </a:p>
      </dgm:t>
    </dgm:pt>
    <dgm:pt modelId="{ABC0FC29-38B8-E74B-8BD2-37BC8243B89B}">
      <dgm:prSet/>
      <dgm:spPr/>
      <dgm:t>
        <a:bodyPr/>
        <a:lstStyle/>
        <a:p>
          <a:r>
            <a:rPr lang="en-US"/>
            <a:t>Example:</a:t>
          </a:r>
          <a:endParaRPr lang="en-US" dirty="0"/>
        </a:p>
      </dgm:t>
    </dgm:pt>
    <dgm:pt modelId="{318F33C7-2314-764B-9A3B-0C6C5C0AE239}" type="parTrans" cxnId="{444D9F8F-5DCC-714A-B0E6-9FBDBBC3CAB3}">
      <dgm:prSet/>
      <dgm:spPr/>
      <dgm:t>
        <a:bodyPr/>
        <a:lstStyle/>
        <a:p>
          <a:endParaRPr lang="en-US"/>
        </a:p>
      </dgm:t>
    </dgm:pt>
    <dgm:pt modelId="{3F836E30-6324-2948-B994-163B81156145}" type="sibTrans" cxnId="{444D9F8F-5DCC-714A-B0E6-9FBDBBC3CAB3}">
      <dgm:prSet/>
      <dgm:spPr/>
      <dgm:t>
        <a:bodyPr/>
        <a:lstStyle/>
        <a:p>
          <a:endParaRPr lang="en-US"/>
        </a:p>
      </dgm:t>
    </dgm:pt>
    <dgm:pt modelId="{15C9B816-D5C0-4E49-9F7F-D9055A309B1A}">
      <dgm:prSet/>
      <dgm:spPr/>
      <dgm:t>
        <a:bodyPr/>
        <a:lstStyle/>
        <a:p>
          <a:r>
            <a:rPr lang="en-US"/>
            <a:t>Example:</a:t>
          </a:r>
          <a:endParaRPr lang="en-US" dirty="0"/>
        </a:p>
      </dgm:t>
    </dgm:pt>
    <dgm:pt modelId="{0FFD7900-0BC0-E148-AA9C-1EEA88200203}" type="parTrans" cxnId="{15F27BA3-C5E9-6C41-879F-F5926DE63EA1}">
      <dgm:prSet/>
      <dgm:spPr/>
      <dgm:t>
        <a:bodyPr/>
        <a:lstStyle/>
        <a:p>
          <a:endParaRPr lang="en-US"/>
        </a:p>
      </dgm:t>
    </dgm:pt>
    <dgm:pt modelId="{19FEB6FA-5A97-6A4F-B814-5B1E9849CFFD}" type="sibTrans" cxnId="{15F27BA3-C5E9-6C41-879F-F5926DE63EA1}">
      <dgm:prSet/>
      <dgm:spPr/>
      <dgm:t>
        <a:bodyPr/>
        <a:lstStyle/>
        <a:p>
          <a:endParaRPr lang="en-US"/>
        </a:p>
      </dgm:t>
    </dgm:pt>
    <dgm:pt modelId="{21113A21-C2B2-934B-AF03-6A0AD3773414}">
      <dgm:prSet/>
      <dgm:spPr/>
      <dgm:t>
        <a:bodyPr/>
        <a:lstStyle/>
        <a:p>
          <a:r>
            <a:rPr lang="en-US"/>
            <a:t>Example:</a:t>
          </a:r>
          <a:endParaRPr lang="en-US" dirty="0"/>
        </a:p>
      </dgm:t>
    </dgm:pt>
    <dgm:pt modelId="{F6AD2552-3A7E-7743-BB17-B193670BBA30}" type="parTrans" cxnId="{C98323E6-FE93-5148-BFAA-8466048B1C59}">
      <dgm:prSet/>
      <dgm:spPr/>
      <dgm:t>
        <a:bodyPr/>
        <a:lstStyle/>
        <a:p>
          <a:endParaRPr lang="en-US"/>
        </a:p>
      </dgm:t>
    </dgm:pt>
    <dgm:pt modelId="{EA3BDDB1-E131-8545-A152-5F0913C70C62}" type="sibTrans" cxnId="{C98323E6-FE93-5148-BFAA-8466048B1C59}">
      <dgm:prSet/>
      <dgm:spPr/>
      <dgm:t>
        <a:bodyPr/>
        <a:lstStyle/>
        <a:p>
          <a:endParaRPr lang="en-US"/>
        </a:p>
      </dgm:t>
    </dgm:pt>
    <dgm:pt modelId="{30424FD6-370B-4D4C-8DC7-1DCB2504607B}" type="pres">
      <dgm:prSet presAssocID="{5D3E4E5F-45BC-4BE3-B2CD-F63D3977BFE6}" presName="linear" presStyleCnt="0">
        <dgm:presLayoutVars>
          <dgm:animLvl val="lvl"/>
          <dgm:resizeHandles val="exact"/>
        </dgm:presLayoutVars>
      </dgm:prSet>
      <dgm:spPr/>
    </dgm:pt>
    <dgm:pt modelId="{364B7A6B-D717-5641-8FC6-97F68049EDB6}" type="pres">
      <dgm:prSet presAssocID="{424E27DE-B416-4D22-8922-6720C0C2C91A}" presName="parentText" presStyleLbl="node1" presStyleIdx="0" presStyleCnt="5">
        <dgm:presLayoutVars>
          <dgm:chMax val="0"/>
          <dgm:bulletEnabled val="1"/>
        </dgm:presLayoutVars>
      </dgm:prSet>
      <dgm:spPr/>
    </dgm:pt>
    <dgm:pt modelId="{27C1769B-48A1-B645-947C-B40C0199AE07}" type="pres">
      <dgm:prSet presAssocID="{704FA1B1-E97F-471F-BBF0-5440C6AA2D61}" presName="spacer" presStyleCnt="0"/>
      <dgm:spPr/>
    </dgm:pt>
    <dgm:pt modelId="{7A81B74E-073C-7540-9C27-EF9C197697B0}" type="pres">
      <dgm:prSet presAssocID="{0081F245-6FC2-6844-9D77-769C922FF9D7}" presName="parentText" presStyleLbl="node1" presStyleIdx="1" presStyleCnt="5">
        <dgm:presLayoutVars>
          <dgm:chMax val="0"/>
          <dgm:bulletEnabled val="1"/>
        </dgm:presLayoutVars>
      </dgm:prSet>
      <dgm:spPr/>
    </dgm:pt>
    <dgm:pt modelId="{CC50D42F-2A78-4F49-A648-AB70736C3492}" type="pres">
      <dgm:prSet presAssocID="{648BA533-0F44-C843-AF1D-A069D7FB675A}" presName="spacer" presStyleCnt="0"/>
      <dgm:spPr/>
    </dgm:pt>
    <dgm:pt modelId="{90CFA38E-4AFA-F844-B877-F6922207E2C5}" type="pres">
      <dgm:prSet presAssocID="{ABC0FC29-38B8-E74B-8BD2-37BC8243B89B}" presName="parentText" presStyleLbl="node1" presStyleIdx="2" presStyleCnt="5">
        <dgm:presLayoutVars>
          <dgm:chMax val="0"/>
          <dgm:bulletEnabled val="1"/>
        </dgm:presLayoutVars>
      </dgm:prSet>
      <dgm:spPr/>
    </dgm:pt>
    <dgm:pt modelId="{48C7AB98-803F-B54F-9DD4-668456BD7E9A}" type="pres">
      <dgm:prSet presAssocID="{3F836E30-6324-2948-B994-163B81156145}" presName="spacer" presStyleCnt="0"/>
      <dgm:spPr/>
    </dgm:pt>
    <dgm:pt modelId="{0F7D3B66-6087-1042-8AEF-80C7BC8598B9}" type="pres">
      <dgm:prSet presAssocID="{15C9B816-D5C0-4E49-9F7F-D9055A309B1A}" presName="parentText" presStyleLbl="node1" presStyleIdx="3" presStyleCnt="5">
        <dgm:presLayoutVars>
          <dgm:chMax val="0"/>
          <dgm:bulletEnabled val="1"/>
        </dgm:presLayoutVars>
      </dgm:prSet>
      <dgm:spPr/>
    </dgm:pt>
    <dgm:pt modelId="{CE1D4F8D-101B-504C-A5A8-8CE30443497B}" type="pres">
      <dgm:prSet presAssocID="{19FEB6FA-5A97-6A4F-B814-5B1E9849CFFD}" presName="spacer" presStyleCnt="0"/>
      <dgm:spPr/>
    </dgm:pt>
    <dgm:pt modelId="{8785D91A-4DB6-DF49-8FA0-E1D0F52FEEC4}" type="pres">
      <dgm:prSet presAssocID="{21113A21-C2B2-934B-AF03-6A0AD3773414}" presName="parentText" presStyleLbl="node1" presStyleIdx="4" presStyleCnt="5">
        <dgm:presLayoutVars>
          <dgm:chMax val="0"/>
          <dgm:bulletEnabled val="1"/>
        </dgm:presLayoutVars>
      </dgm:prSet>
      <dgm:spPr/>
    </dgm:pt>
  </dgm:ptLst>
  <dgm:cxnLst>
    <dgm:cxn modelId="{48AD3716-C258-8642-9501-BA78408AA276}" type="presOf" srcId="{5D3E4E5F-45BC-4BE3-B2CD-F63D3977BFE6}" destId="{30424FD6-370B-4D4C-8DC7-1DCB2504607B}" srcOrd="0" destOrd="0" presId="urn:microsoft.com/office/officeart/2005/8/layout/vList2"/>
    <dgm:cxn modelId="{EBB2B319-E5CD-A345-BE4C-92B56A611D5F}" type="presOf" srcId="{15C9B816-D5C0-4E49-9F7F-D9055A309B1A}" destId="{0F7D3B66-6087-1042-8AEF-80C7BC8598B9}" srcOrd="0" destOrd="0" presId="urn:microsoft.com/office/officeart/2005/8/layout/vList2"/>
    <dgm:cxn modelId="{ACBEF343-D4C9-CE48-860A-9E9E0431190D}" type="presOf" srcId="{0081F245-6FC2-6844-9D77-769C922FF9D7}" destId="{7A81B74E-073C-7540-9C27-EF9C197697B0}" srcOrd="0" destOrd="0" presId="urn:microsoft.com/office/officeart/2005/8/layout/vList2"/>
    <dgm:cxn modelId="{09A2A56B-7443-492D-81BB-56FB2FA2D9F8}" srcId="{5D3E4E5F-45BC-4BE3-B2CD-F63D3977BFE6}" destId="{424E27DE-B416-4D22-8922-6720C0C2C91A}" srcOrd="0" destOrd="0" parTransId="{15355E16-7E38-4299-AEC5-AA5E2B35B446}" sibTransId="{704FA1B1-E97F-471F-BBF0-5440C6AA2D61}"/>
    <dgm:cxn modelId="{444D9F8F-5DCC-714A-B0E6-9FBDBBC3CAB3}" srcId="{5D3E4E5F-45BC-4BE3-B2CD-F63D3977BFE6}" destId="{ABC0FC29-38B8-E74B-8BD2-37BC8243B89B}" srcOrd="2" destOrd="0" parTransId="{318F33C7-2314-764B-9A3B-0C6C5C0AE239}" sibTransId="{3F836E30-6324-2948-B994-163B81156145}"/>
    <dgm:cxn modelId="{D0F0C79D-AA53-C246-BC09-64F8BFF0E9EC}" srcId="{5D3E4E5F-45BC-4BE3-B2CD-F63D3977BFE6}" destId="{0081F245-6FC2-6844-9D77-769C922FF9D7}" srcOrd="1" destOrd="0" parTransId="{CAF50408-E132-2742-89ED-7C3DA6E3D4BD}" sibTransId="{648BA533-0F44-C843-AF1D-A069D7FB675A}"/>
    <dgm:cxn modelId="{15F27BA3-C5E9-6C41-879F-F5926DE63EA1}" srcId="{5D3E4E5F-45BC-4BE3-B2CD-F63D3977BFE6}" destId="{15C9B816-D5C0-4E49-9F7F-D9055A309B1A}" srcOrd="3" destOrd="0" parTransId="{0FFD7900-0BC0-E148-AA9C-1EEA88200203}" sibTransId="{19FEB6FA-5A97-6A4F-B814-5B1E9849CFFD}"/>
    <dgm:cxn modelId="{DD8E11B7-0C66-DD40-9E8F-436F13BBBD32}" type="presOf" srcId="{424E27DE-B416-4D22-8922-6720C0C2C91A}" destId="{364B7A6B-D717-5641-8FC6-97F68049EDB6}" srcOrd="0" destOrd="0" presId="urn:microsoft.com/office/officeart/2005/8/layout/vList2"/>
    <dgm:cxn modelId="{5D202BC9-B3B2-9144-98FE-6C3443DD2601}" type="presOf" srcId="{21113A21-C2B2-934B-AF03-6A0AD3773414}" destId="{8785D91A-4DB6-DF49-8FA0-E1D0F52FEEC4}" srcOrd="0" destOrd="0" presId="urn:microsoft.com/office/officeart/2005/8/layout/vList2"/>
    <dgm:cxn modelId="{288141DE-9272-344C-BC6E-75359BB2BFD2}" type="presOf" srcId="{ABC0FC29-38B8-E74B-8BD2-37BC8243B89B}" destId="{90CFA38E-4AFA-F844-B877-F6922207E2C5}" srcOrd="0" destOrd="0" presId="urn:microsoft.com/office/officeart/2005/8/layout/vList2"/>
    <dgm:cxn modelId="{C98323E6-FE93-5148-BFAA-8466048B1C59}" srcId="{5D3E4E5F-45BC-4BE3-B2CD-F63D3977BFE6}" destId="{21113A21-C2B2-934B-AF03-6A0AD3773414}" srcOrd="4" destOrd="0" parTransId="{F6AD2552-3A7E-7743-BB17-B193670BBA30}" sibTransId="{EA3BDDB1-E131-8545-A152-5F0913C70C62}"/>
    <dgm:cxn modelId="{0B7D4BD4-2D75-BD4F-9540-4963EFAD9568}" type="presParOf" srcId="{30424FD6-370B-4D4C-8DC7-1DCB2504607B}" destId="{364B7A6B-D717-5641-8FC6-97F68049EDB6}" srcOrd="0" destOrd="0" presId="urn:microsoft.com/office/officeart/2005/8/layout/vList2"/>
    <dgm:cxn modelId="{AFAEDB72-CFDA-6C46-8E31-0D14A31060B1}" type="presParOf" srcId="{30424FD6-370B-4D4C-8DC7-1DCB2504607B}" destId="{27C1769B-48A1-B645-947C-B40C0199AE07}" srcOrd="1" destOrd="0" presId="urn:microsoft.com/office/officeart/2005/8/layout/vList2"/>
    <dgm:cxn modelId="{2BEA7359-AD91-8B46-8A98-66CB8C64F4D6}" type="presParOf" srcId="{30424FD6-370B-4D4C-8DC7-1DCB2504607B}" destId="{7A81B74E-073C-7540-9C27-EF9C197697B0}" srcOrd="2" destOrd="0" presId="urn:microsoft.com/office/officeart/2005/8/layout/vList2"/>
    <dgm:cxn modelId="{E8005AB5-FA39-AD49-B9BE-557964AE1AA6}" type="presParOf" srcId="{30424FD6-370B-4D4C-8DC7-1DCB2504607B}" destId="{CC50D42F-2A78-4F49-A648-AB70736C3492}" srcOrd="3" destOrd="0" presId="urn:microsoft.com/office/officeart/2005/8/layout/vList2"/>
    <dgm:cxn modelId="{D4C62993-66E2-6C40-A784-31A8E8DF227E}" type="presParOf" srcId="{30424FD6-370B-4D4C-8DC7-1DCB2504607B}" destId="{90CFA38E-4AFA-F844-B877-F6922207E2C5}" srcOrd="4" destOrd="0" presId="urn:microsoft.com/office/officeart/2005/8/layout/vList2"/>
    <dgm:cxn modelId="{E2F49491-AA8C-D149-843E-BE97CF007B57}" type="presParOf" srcId="{30424FD6-370B-4D4C-8DC7-1DCB2504607B}" destId="{48C7AB98-803F-B54F-9DD4-668456BD7E9A}" srcOrd="5" destOrd="0" presId="urn:microsoft.com/office/officeart/2005/8/layout/vList2"/>
    <dgm:cxn modelId="{830A8275-AC1F-2A42-85A6-36189AF1A941}" type="presParOf" srcId="{30424FD6-370B-4D4C-8DC7-1DCB2504607B}" destId="{0F7D3B66-6087-1042-8AEF-80C7BC8598B9}" srcOrd="6" destOrd="0" presId="urn:microsoft.com/office/officeart/2005/8/layout/vList2"/>
    <dgm:cxn modelId="{FB6E1446-DD85-5D41-B1EA-C3F4ECC54BF7}" type="presParOf" srcId="{30424FD6-370B-4D4C-8DC7-1DCB2504607B}" destId="{CE1D4F8D-101B-504C-A5A8-8CE30443497B}" srcOrd="7" destOrd="0" presId="urn:microsoft.com/office/officeart/2005/8/layout/vList2"/>
    <dgm:cxn modelId="{C3E13B14-05C0-314C-BE13-6AAB251860F7}" type="presParOf" srcId="{30424FD6-370B-4D4C-8DC7-1DCB2504607B}" destId="{8785D91A-4DB6-DF49-8FA0-E1D0F52FEEC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409BE-8298-3643-BD00-99014255CAF3}">
      <dsp:nvSpPr>
        <dsp:cNvPr id="0" name=""/>
        <dsp:cNvSpPr/>
      </dsp:nvSpPr>
      <dsp:spPr>
        <a:xfrm>
          <a:off x="2821598" y="96511"/>
          <a:ext cx="1512158" cy="1512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Parents believe that their actions will improve their child’s learning and well-being</a:t>
          </a:r>
        </a:p>
      </dsp:txBody>
      <dsp:txXfrm>
        <a:off x="2821598" y="96511"/>
        <a:ext cx="1512158" cy="1512158"/>
      </dsp:txXfrm>
    </dsp:sp>
    <dsp:sp modelId="{C9614E41-527E-B345-8722-83FA4BEDE405}">
      <dsp:nvSpPr>
        <dsp:cNvPr id="0" name=""/>
        <dsp:cNvSpPr/>
      </dsp:nvSpPr>
      <dsp:spPr>
        <a:xfrm>
          <a:off x="159164" y="1430"/>
          <a:ext cx="4269672" cy="4269672"/>
        </a:xfrm>
        <a:prstGeom prst="circularArrow">
          <a:avLst>
            <a:gd name="adj1" fmla="val 6906"/>
            <a:gd name="adj2" fmla="val 465678"/>
            <a:gd name="adj3" fmla="val 548041"/>
            <a:gd name="adj4" fmla="val 20586280"/>
            <a:gd name="adj5" fmla="val 8057"/>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1771A6-34AC-054D-920A-285418FEB78B}">
      <dsp:nvSpPr>
        <dsp:cNvPr id="0" name=""/>
        <dsp:cNvSpPr/>
      </dsp:nvSpPr>
      <dsp:spPr>
        <a:xfrm>
          <a:off x="2821598" y="2663864"/>
          <a:ext cx="1512158" cy="1512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School staff want and expect parents to be engaged</a:t>
          </a:r>
        </a:p>
      </dsp:txBody>
      <dsp:txXfrm>
        <a:off x="2821598" y="2663864"/>
        <a:ext cx="1512158" cy="1512158"/>
      </dsp:txXfrm>
    </dsp:sp>
    <dsp:sp modelId="{7A06C83A-95B2-5B4C-A559-0B22479CAAEA}">
      <dsp:nvSpPr>
        <dsp:cNvPr id="0" name=""/>
        <dsp:cNvSpPr/>
      </dsp:nvSpPr>
      <dsp:spPr>
        <a:xfrm>
          <a:off x="318338" y="21"/>
          <a:ext cx="4269672" cy="4269672"/>
        </a:xfrm>
        <a:prstGeom prst="circularArrow">
          <a:avLst>
            <a:gd name="adj1" fmla="val 6906"/>
            <a:gd name="adj2" fmla="val 465678"/>
            <a:gd name="adj3" fmla="val 5948041"/>
            <a:gd name="adj4" fmla="val 4386280"/>
            <a:gd name="adj5" fmla="val 8057"/>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7F1D1A-1C9D-BF4E-8D9D-6D4A9747275A}">
      <dsp:nvSpPr>
        <dsp:cNvPr id="0" name=""/>
        <dsp:cNvSpPr/>
      </dsp:nvSpPr>
      <dsp:spPr>
        <a:xfrm>
          <a:off x="254245" y="2663864"/>
          <a:ext cx="1512158" cy="1512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School staff reach out to parents in ways that encourage and enable them to be engaged in their children’s education </a:t>
          </a:r>
        </a:p>
      </dsp:txBody>
      <dsp:txXfrm>
        <a:off x="254245" y="2663864"/>
        <a:ext cx="1512158" cy="1512158"/>
      </dsp:txXfrm>
    </dsp:sp>
    <dsp:sp modelId="{5C34D177-1114-E742-9959-4DBC8AE6FDA5}">
      <dsp:nvSpPr>
        <dsp:cNvPr id="0" name=""/>
        <dsp:cNvSpPr/>
      </dsp:nvSpPr>
      <dsp:spPr>
        <a:xfrm>
          <a:off x="167789" y="-162481"/>
          <a:ext cx="4269672" cy="4269672"/>
        </a:xfrm>
        <a:prstGeom prst="circularArrow">
          <a:avLst>
            <a:gd name="adj1" fmla="val 6906"/>
            <a:gd name="adj2" fmla="val 465678"/>
            <a:gd name="adj3" fmla="val 11348041"/>
            <a:gd name="adj4" fmla="val 9786280"/>
            <a:gd name="adj5" fmla="val 8057"/>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A66A73-0EDA-9D47-A958-1ED1FED1E403}">
      <dsp:nvSpPr>
        <dsp:cNvPr id="0" name=""/>
        <dsp:cNvSpPr/>
      </dsp:nvSpPr>
      <dsp:spPr>
        <a:xfrm>
          <a:off x="254245" y="96511"/>
          <a:ext cx="1512158" cy="1512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Students want and expect their parents to be engaged</a:t>
          </a:r>
        </a:p>
      </dsp:txBody>
      <dsp:txXfrm>
        <a:off x="254245" y="96511"/>
        <a:ext cx="1512158" cy="1512158"/>
      </dsp:txXfrm>
    </dsp:sp>
    <dsp:sp modelId="{A60D10B2-3F97-4A45-B3D8-EF8DD81DE6EB}">
      <dsp:nvSpPr>
        <dsp:cNvPr id="0" name=""/>
        <dsp:cNvSpPr/>
      </dsp:nvSpPr>
      <dsp:spPr>
        <a:xfrm>
          <a:off x="124665" y="21"/>
          <a:ext cx="4269672" cy="4269672"/>
        </a:xfrm>
        <a:prstGeom prst="circularArrow">
          <a:avLst>
            <a:gd name="adj1" fmla="val 6906"/>
            <a:gd name="adj2" fmla="val 465678"/>
            <a:gd name="adj3" fmla="val 16748041"/>
            <a:gd name="adj4" fmla="val 15186280"/>
            <a:gd name="adj5" fmla="val 8057"/>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D6419-24EF-B34C-AC37-6BC1BE4F6DD0}">
      <dsp:nvSpPr>
        <dsp:cNvPr id="0" name=""/>
        <dsp:cNvSpPr/>
      </dsp:nvSpPr>
      <dsp:spPr>
        <a:xfrm>
          <a:off x="52533" y="363527"/>
          <a:ext cx="3478858" cy="347878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Bangla MN" pitchFamily="2" charset="0"/>
              <a:cs typeface="Bangla MN" pitchFamily="2" charset="0"/>
            </a:rPr>
            <a:t>Ensure access to school-based mental health supports</a:t>
          </a:r>
          <a:endParaRPr lang="en-US" sz="1800" kern="1200" dirty="0">
            <a:latin typeface="Bangla MN" pitchFamily="2" charset="0"/>
            <a:cs typeface="Bangla MN" pitchFamily="2" charset="0"/>
          </a:endParaRPr>
        </a:p>
      </dsp:txBody>
      <dsp:txXfrm>
        <a:off x="562000" y="872983"/>
        <a:ext cx="2459924" cy="2459872"/>
      </dsp:txXfrm>
    </dsp:sp>
    <dsp:sp modelId="{542D59C8-F91F-0141-9B97-2274A3F2A8DF}">
      <dsp:nvSpPr>
        <dsp:cNvPr id="0" name=""/>
        <dsp:cNvSpPr/>
      </dsp:nvSpPr>
      <dsp:spPr>
        <a:xfrm>
          <a:off x="181120" y="534223"/>
          <a:ext cx="386899" cy="3868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91B35E-B768-2347-8E06-2ADB8875005E}">
      <dsp:nvSpPr>
        <dsp:cNvPr id="0" name=""/>
        <dsp:cNvSpPr/>
      </dsp:nvSpPr>
      <dsp:spPr>
        <a:xfrm>
          <a:off x="2940871" y="3538129"/>
          <a:ext cx="280146" cy="28041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3CAF67-E375-524F-B631-34C41F2D6E58}">
      <dsp:nvSpPr>
        <dsp:cNvPr id="0" name=""/>
        <dsp:cNvSpPr/>
      </dsp:nvSpPr>
      <dsp:spPr>
        <a:xfrm>
          <a:off x="5574763" y="1729649"/>
          <a:ext cx="280146" cy="28041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EA1C03-2AAA-DA42-9905-2F8BB5DF661E}">
      <dsp:nvSpPr>
        <dsp:cNvPr id="0" name=""/>
        <dsp:cNvSpPr/>
      </dsp:nvSpPr>
      <dsp:spPr>
        <a:xfrm>
          <a:off x="4234202" y="3836427"/>
          <a:ext cx="386899" cy="3868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4318CD-552B-6C40-AFFF-78F6EBCD1426}">
      <dsp:nvSpPr>
        <dsp:cNvPr id="0" name=""/>
        <dsp:cNvSpPr/>
      </dsp:nvSpPr>
      <dsp:spPr>
        <a:xfrm>
          <a:off x="6833498" y="343418"/>
          <a:ext cx="280146" cy="28041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DFA760-7485-B843-BCBE-CAFC67C9EF2E}">
      <dsp:nvSpPr>
        <dsp:cNvPr id="0" name=""/>
        <dsp:cNvSpPr/>
      </dsp:nvSpPr>
      <dsp:spPr>
        <a:xfrm>
          <a:off x="2256183" y="3767138"/>
          <a:ext cx="280146" cy="28041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382762-6DA5-E644-9086-DF861375A689}">
      <dsp:nvSpPr>
        <dsp:cNvPr id="0" name=""/>
        <dsp:cNvSpPr/>
      </dsp:nvSpPr>
      <dsp:spPr>
        <a:xfrm>
          <a:off x="3952172" y="192028"/>
          <a:ext cx="2334331" cy="233358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Bangla MN" pitchFamily="2" charset="0"/>
              <a:cs typeface="Bangla MN" pitchFamily="2" charset="0"/>
            </a:rPr>
            <a:t>Do the parents know who the School-based mental health </a:t>
          </a:r>
          <a:br>
            <a:rPr lang="en-US" sz="1400" kern="1200" dirty="0">
              <a:latin typeface="Bangla MN" pitchFamily="2" charset="0"/>
              <a:cs typeface="Bangla MN" pitchFamily="2" charset="0"/>
            </a:rPr>
          </a:br>
          <a:r>
            <a:rPr lang="en-US" sz="1400" kern="1200" dirty="0">
              <a:latin typeface="Bangla MN" pitchFamily="2" charset="0"/>
              <a:cs typeface="Bangla MN" pitchFamily="2" charset="0"/>
            </a:rPr>
            <a:t>staff are?</a:t>
          </a:r>
        </a:p>
      </dsp:txBody>
      <dsp:txXfrm>
        <a:off x="4294027" y="533774"/>
        <a:ext cx="1650621" cy="1650093"/>
      </dsp:txXfrm>
    </dsp:sp>
    <dsp:sp modelId="{1681DBE1-B475-F44A-8753-68A51FE2A27D}">
      <dsp:nvSpPr>
        <dsp:cNvPr id="0" name=""/>
        <dsp:cNvSpPr/>
      </dsp:nvSpPr>
      <dsp:spPr>
        <a:xfrm>
          <a:off x="3465579" y="721371"/>
          <a:ext cx="386899" cy="3868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CF6BBF-76A1-1D4E-A23B-094B858C1FD2}">
      <dsp:nvSpPr>
        <dsp:cNvPr id="0" name=""/>
        <dsp:cNvSpPr/>
      </dsp:nvSpPr>
      <dsp:spPr>
        <a:xfrm>
          <a:off x="4264447" y="2715360"/>
          <a:ext cx="699394" cy="69941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0BD449-A651-3C46-8E3C-DA770D7AF5E2}">
      <dsp:nvSpPr>
        <dsp:cNvPr id="0" name=""/>
        <dsp:cNvSpPr/>
      </dsp:nvSpPr>
      <dsp:spPr>
        <a:xfrm>
          <a:off x="5345719" y="1770639"/>
          <a:ext cx="2294093" cy="229336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Bangla MN" pitchFamily="2" charset="0"/>
              <a:cs typeface="Bangla MN" pitchFamily="2" charset="0"/>
            </a:rPr>
            <a:t>Resources, access…what does this mean?</a:t>
          </a:r>
          <a:endParaRPr lang="en-US" sz="1400" kern="1200" dirty="0">
            <a:latin typeface="Bangla MN" pitchFamily="2" charset="0"/>
            <a:cs typeface="Bangla MN" pitchFamily="2" charset="0"/>
          </a:endParaRPr>
        </a:p>
      </dsp:txBody>
      <dsp:txXfrm>
        <a:off x="5681681" y="2106494"/>
        <a:ext cx="1622169" cy="1621650"/>
      </dsp:txXfrm>
    </dsp:sp>
    <dsp:sp modelId="{D65EC803-F57A-8F43-B2EE-757D7DCBE51A}">
      <dsp:nvSpPr>
        <dsp:cNvPr id="0" name=""/>
        <dsp:cNvSpPr/>
      </dsp:nvSpPr>
      <dsp:spPr>
        <a:xfrm>
          <a:off x="3759847" y="2372166"/>
          <a:ext cx="386899" cy="3868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D21FBA-2305-B94F-B348-1B4B89E60B6A}">
      <dsp:nvSpPr>
        <dsp:cNvPr id="0" name=""/>
        <dsp:cNvSpPr/>
      </dsp:nvSpPr>
      <dsp:spPr>
        <a:xfrm>
          <a:off x="651825" y="3606404"/>
          <a:ext cx="280146" cy="28041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6B76E2-E303-2B44-9429-6CD747F5E7D4}">
      <dsp:nvSpPr>
        <dsp:cNvPr id="0" name=""/>
        <dsp:cNvSpPr/>
      </dsp:nvSpPr>
      <dsp:spPr>
        <a:xfrm>
          <a:off x="3445523" y="3207320"/>
          <a:ext cx="280146" cy="28041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1188F-2491-490B-A7DF-356039AB54CA}">
      <dsp:nvSpPr>
        <dsp:cNvPr id="0" name=""/>
        <dsp:cNvSpPr/>
      </dsp:nvSpPr>
      <dsp:spPr>
        <a:xfrm>
          <a:off x="341781" y="588876"/>
          <a:ext cx="1062615" cy="106261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B9E9CF-BDAB-47B4-B98E-1521704F9AD9}">
      <dsp:nvSpPr>
        <dsp:cNvPr id="0" name=""/>
        <dsp:cNvSpPr/>
      </dsp:nvSpPr>
      <dsp:spPr>
        <a:xfrm>
          <a:off x="568240" y="815335"/>
          <a:ext cx="609697" cy="6096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5D4C1B-330A-45C6-9769-BD343E4C7D50}">
      <dsp:nvSpPr>
        <dsp:cNvPr id="0" name=""/>
        <dsp:cNvSpPr/>
      </dsp:nvSpPr>
      <dsp:spPr>
        <a:xfrm>
          <a:off x="2092" y="1982469"/>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latin typeface="Bangla MN" pitchFamily="2" charset="0"/>
              <a:cs typeface="Bangla MN" pitchFamily="2" charset="0"/>
            </a:rPr>
            <a:t>Social Media</a:t>
          </a:r>
        </a:p>
      </dsp:txBody>
      <dsp:txXfrm>
        <a:off x="2092" y="1982469"/>
        <a:ext cx="1741992" cy="696796"/>
      </dsp:txXfrm>
    </dsp:sp>
    <dsp:sp modelId="{90B3E142-9C63-49B8-BBFF-288F019F02A0}">
      <dsp:nvSpPr>
        <dsp:cNvPr id="0" name=""/>
        <dsp:cNvSpPr/>
      </dsp:nvSpPr>
      <dsp:spPr>
        <a:xfrm>
          <a:off x="2388621" y="588876"/>
          <a:ext cx="1062615" cy="106261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9E8E0F-0C2C-4B7E-9157-1A112E39D7C9}">
      <dsp:nvSpPr>
        <dsp:cNvPr id="0" name=""/>
        <dsp:cNvSpPr/>
      </dsp:nvSpPr>
      <dsp:spPr>
        <a:xfrm>
          <a:off x="2615080" y="815335"/>
          <a:ext cx="609697" cy="6096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303148-9E0D-4691-BF59-1B27A20282FC}">
      <dsp:nvSpPr>
        <dsp:cNvPr id="0" name=""/>
        <dsp:cNvSpPr/>
      </dsp:nvSpPr>
      <dsp:spPr>
        <a:xfrm>
          <a:off x="2048933" y="1982469"/>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latin typeface="Bangla MN" pitchFamily="2" charset="0"/>
              <a:cs typeface="Bangla MN" pitchFamily="2" charset="0"/>
            </a:rPr>
            <a:t>Schools Website</a:t>
          </a:r>
        </a:p>
      </dsp:txBody>
      <dsp:txXfrm>
        <a:off x="2048933" y="1982469"/>
        <a:ext cx="1741992" cy="696796"/>
      </dsp:txXfrm>
    </dsp:sp>
    <dsp:sp modelId="{0CFBDA84-DC77-4ADD-B853-16031BBC5273}">
      <dsp:nvSpPr>
        <dsp:cNvPr id="0" name=""/>
        <dsp:cNvSpPr/>
      </dsp:nvSpPr>
      <dsp:spPr>
        <a:xfrm>
          <a:off x="4435462" y="588876"/>
          <a:ext cx="1062615" cy="106261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A74A20-DB26-4719-8C75-11F52120EE5D}">
      <dsp:nvSpPr>
        <dsp:cNvPr id="0" name=""/>
        <dsp:cNvSpPr/>
      </dsp:nvSpPr>
      <dsp:spPr>
        <a:xfrm>
          <a:off x="4661921" y="815335"/>
          <a:ext cx="609697" cy="6096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97EF37-035E-4D5C-A7BB-EB085DDA55D9}">
      <dsp:nvSpPr>
        <dsp:cNvPr id="0" name=""/>
        <dsp:cNvSpPr/>
      </dsp:nvSpPr>
      <dsp:spPr>
        <a:xfrm>
          <a:off x="4095774" y="1982469"/>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latin typeface="Bangla MN" pitchFamily="2" charset="0"/>
              <a:cs typeface="Bangla MN" pitchFamily="2" charset="0"/>
            </a:rPr>
            <a:t>Campus</a:t>
          </a:r>
        </a:p>
      </dsp:txBody>
      <dsp:txXfrm>
        <a:off x="4095774" y="1982469"/>
        <a:ext cx="1741992" cy="696796"/>
      </dsp:txXfrm>
    </dsp:sp>
    <dsp:sp modelId="{F8158B5A-DA68-4BE2-8AE1-AEC2148AD8B8}">
      <dsp:nvSpPr>
        <dsp:cNvPr id="0" name=""/>
        <dsp:cNvSpPr/>
      </dsp:nvSpPr>
      <dsp:spPr>
        <a:xfrm>
          <a:off x="6482303" y="588876"/>
          <a:ext cx="1062615" cy="1062615"/>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E9B1CB-ADB5-4650-A827-CFEB4BB644EE}">
      <dsp:nvSpPr>
        <dsp:cNvPr id="0" name=""/>
        <dsp:cNvSpPr/>
      </dsp:nvSpPr>
      <dsp:spPr>
        <a:xfrm>
          <a:off x="6708762" y="815335"/>
          <a:ext cx="609697" cy="6096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4DC17C-023A-4B85-BD37-B5F1108DA680}">
      <dsp:nvSpPr>
        <dsp:cNvPr id="0" name=""/>
        <dsp:cNvSpPr/>
      </dsp:nvSpPr>
      <dsp:spPr>
        <a:xfrm>
          <a:off x="6142615" y="1982469"/>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latin typeface="Bangla MN" pitchFamily="2" charset="0"/>
              <a:cs typeface="Bangla MN" pitchFamily="2" charset="0"/>
            </a:rPr>
            <a:t>Open Door Policy to communicate with SBMHS</a:t>
          </a:r>
        </a:p>
      </dsp:txBody>
      <dsp:txXfrm>
        <a:off x="6142615" y="1982469"/>
        <a:ext cx="1741992" cy="6967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4BE56-17FB-7947-AD92-FD62F28AD775}">
      <dsp:nvSpPr>
        <dsp:cNvPr id="0" name=""/>
        <dsp:cNvSpPr/>
      </dsp:nvSpPr>
      <dsp:spPr>
        <a:xfrm>
          <a:off x="6698" y="1716147"/>
          <a:ext cx="2656657" cy="1328328"/>
        </a:xfrm>
        <a:prstGeom prst="roundRect">
          <a:avLst>
            <a:gd name="adj" fmla="val 10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FF"/>
              </a:solidFill>
              <a:latin typeface="Bangla MN" pitchFamily="2" charset="0"/>
              <a:cs typeface="Bangla MN" pitchFamily="2" charset="0"/>
            </a:rPr>
            <a:t>Strategies</a:t>
          </a:r>
          <a:endParaRPr lang="en-US" sz="2000" kern="1200" dirty="0">
            <a:latin typeface="Bangla MN" pitchFamily="2" charset="0"/>
            <a:cs typeface="Bangla MN" pitchFamily="2" charset="0"/>
          </a:endParaRPr>
        </a:p>
      </dsp:txBody>
      <dsp:txXfrm>
        <a:off x="45603" y="1755052"/>
        <a:ext cx="2578847" cy="1250518"/>
      </dsp:txXfrm>
    </dsp:sp>
    <dsp:sp modelId="{CECFDED1-0820-DF42-8C6D-2FD8A7543D40}">
      <dsp:nvSpPr>
        <dsp:cNvPr id="0" name=""/>
        <dsp:cNvSpPr/>
      </dsp:nvSpPr>
      <dsp:spPr>
        <a:xfrm rot="18289469">
          <a:off x="2264265" y="1591410"/>
          <a:ext cx="1860846" cy="50224"/>
        </a:xfrm>
        <a:custGeom>
          <a:avLst/>
          <a:gdLst/>
          <a:ahLst/>
          <a:cxnLst/>
          <a:rect l="0" t="0" r="0" b="0"/>
          <a:pathLst>
            <a:path>
              <a:moveTo>
                <a:pt x="0" y="25112"/>
              </a:moveTo>
              <a:lnTo>
                <a:pt x="1860846" y="25112"/>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Bangla MN" pitchFamily="2" charset="0"/>
            <a:cs typeface="Bangla MN" pitchFamily="2" charset="0"/>
          </a:endParaRPr>
        </a:p>
      </dsp:txBody>
      <dsp:txXfrm>
        <a:off x="3148167" y="1570001"/>
        <a:ext cx="93042" cy="93042"/>
      </dsp:txXfrm>
    </dsp:sp>
    <dsp:sp modelId="{139D7DD0-48F9-FB44-B971-43F1E57170BC}">
      <dsp:nvSpPr>
        <dsp:cNvPr id="0" name=""/>
        <dsp:cNvSpPr/>
      </dsp:nvSpPr>
      <dsp:spPr>
        <a:xfrm>
          <a:off x="3726019" y="188569"/>
          <a:ext cx="3923857" cy="1328328"/>
        </a:xfrm>
        <a:prstGeom prst="roundRect">
          <a:avLst>
            <a:gd name="adj" fmla="val 10000"/>
          </a:avLst>
        </a:prstGeom>
        <a:solidFill>
          <a:schemeClr val="accent5">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Bangla MN" pitchFamily="2" charset="0"/>
              <a:cs typeface="Bangla MN" pitchFamily="2" charset="0"/>
            </a:rPr>
            <a:t>Use a variety of written communication methods </a:t>
          </a:r>
          <a:br>
            <a:rPr lang="en-US" sz="1200" kern="1200" dirty="0">
              <a:latin typeface="Bangla MN" pitchFamily="2" charset="0"/>
              <a:cs typeface="Bangla MN" pitchFamily="2" charset="0"/>
            </a:rPr>
          </a:br>
          <a:r>
            <a:rPr lang="en-US" sz="1200" kern="1200" dirty="0">
              <a:latin typeface="Bangla MN" pitchFamily="2" charset="0"/>
              <a:cs typeface="Bangla MN" pitchFamily="2" charset="0"/>
            </a:rPr>
            <a:t>to increase awareness, resources and </a:t>
          </a:r>
          <a:br>
            <a:rPr lang="en-US" sz="1200" kern="1200" dirty="0">
              <a:latin typeface="Bangla MN" pitchFamily="2" charset="0"/>
              <a:cs typeface="Bangla MN" pitchFamily="2" charset="0"/>
            </a:rPr>
          </a:br>
          <a:r>
            <a:rPr lang="en-US" sz="1200" kern="1200" dirty="0">
              <a:latin typeface="Bangla MN" pitchFamily="2" charset="0"/>
              <a:cs typeface="Bangla MN" pitchFamily="2" charset="0"/>
            </a:rPr>
            <a:t>information about mental health.</a:t>
          </a:r>
        </a:p>
      </dsp:txBody>
      <dsp:txXfrm>
        <a:off x="3764924" y="227474"/>
        <a:ext cx="3846047" cy="1250518"/>
      </dsp:txXfrm>
    </dsp:sp>
    <dsp:sp modelId="{83C993B3-704C-954D-8655-75FA5C1EA38E}">
      <dsp:nvSpPr>
        <dsp:cNvPr id="0" name=""/>
        <dsp:cNvSpPr/>
      </dsp:nvSpPr>
      <dsp:spPr>
        <a:xfrm>
          <a:off x="2663356" y="2355199"/>
          <a:ext cx="1062663" cy="50224"/>
        </a:xfrm>
        <a:custGeom>
          <a:avLst/>
          <a:gdLst/>
          <a:ahLst/>
          <a:cxnLst/>
          <a:rect l="0" t="0" r="0" b="0"/>
          <a:pathLst>
            <a:path>
              <a:moveTo>
                <a:pt x="0" y="25112"/>
              </a:moveTo>
              <a:lnTo>
                <a:pt x="1062663" y="25112"/>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Bangla MN" pitchFamily="2" charset="0"/>
            <a:cs typeface="Bangla MN" pitchFamily="2" charset="0"/>
          </a:endParaRPr>
        </a:p>
      </dsp:txBody>
      <dsp:txXfrm>
        <a:off x="3168121" y="2353745"/>
        <a:ext cx="53133" cy="53133"/>
      </dsp:txXfrm>
    </dsp:sp>
    <dsp:sp modelId="{EDAEA3D3-67DF-8747-BAE9-E3E2E5AD3789}">
      <dsp:nvSpPr>
        <dsp:cNvPr id="0" name=""/>
        <dsp:cNvSpPr/>
      </dsp:nvSpPr>
      <dsp:spPr>
        <a:xfrm>
          <a:off x="3726019" y="1716147"/>
          <a:ext cx="3884326" cy="1328328"/>
        </a:xfrm>
        <a:prstGeom prst="roundRect">
          <a:avLst>
            <a:gd name="adj" fmla="val 10000"/>
          </a:avLst>
        </a:prstGeom>
        <a:solidFill>
          <a:schemeClr val="accent5">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Bangla MN" pitchFamily="2" charset="0"/>
              <a:cs typeface="Bangla MN" pitchFamily="2" charset="0"/>
            </a:rPr>
            <a:t>Examples include flyers, memos, banners, signs, door hangers, newsletters, monthly calendars of events, websites and web boards, text messaging and email messages to communicate with parents on initiatives and where to find support.</a:t>
          </a:r>
        </a:p>
      </dsp:txBody>
      <dsp:txXfrm>
        <a:off x="3764924" y="1755052"/>
        <a:ext cx="3806516" cy="1250518"/>
      </dsp:txXfrm>
    </dsp:sp>
    <dsp:sp modelId="{00E2B56D-D514-EC40-8324-D63E66E94604}">
      <dsp:nvSpPr>
        <dsp:cNvPr id="0" name=""/>
        <dsp:cNvSpPr/>
      </dsp:nvSpPr>
      <dsp:spPr>
        <a:xfrm rot="3310531">
          <a:off x="2264265" y="3118988"/>
          <a:ext cx="1860846" cy="50224"/>
        </a:xfrm>
        <a:custGeom>
          <a:avLst/>
          <a:gdLst/>
          <a:ahLst/>
          <a:cxnLst/>
          <a:rect l="0" t="0" r="0" b="0"/>
          <a:pathLst>
            <a:path>
              <a:moveTo>
                <a:pt x="0" y="25112"/>
              </a:moveTo>
              <a:lnTo>
                <a:pt x="1860846" y="25112"/>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Bangla MN" pitchFamily="2" charset="0"/>
            <a:cs typeface="Bangla MN" pitchFamily="2" charset="0"/>
          </a:endParaRPr>
        </a:p>
      </dsp:txBody>
      <dsp:txXfrm>
        <a:off x="3148167" y="3097579"/>
        <a:ext cx="93042" cy="93042"/>
      </dsp:txXfrm>
    </dsp:sp>
    <dsp:sp modelId="{A8A47129-680A-9E4F-8E3E-2DBE550101E5}">
      <dsp:nvSpPr>
        <dsp:cNvPr id="0" name=""/>
        <dsp:cNvSpPr/>
      </dsp:nvSpPr>
      <dsp:spPr>
        <a:xfrm>
          <a:off x="3726019" y="3243725"/>
          <a:ext cx="3901806" cy="1328328"/>
        </a:xfrm>
        <a:prstGeom prst="roundRect">
          <a:avLst>
            <a:gd name="adj" fmla="val 10000"/>
          </a:avLst>
        </a:prstGeom>
        <a:solidFill>
          <a:schemeClr val="accent5">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Bangla MN" pitchFamily="2" charset="0"/>
              <a:cs typeface="Bangla MN" pitchFamily="2" charset="0"/>
            </a:rPr>
            <a:t>Translate mental health-related materials into different languages or identify mental health materials already available in languages spoken by parents </a:t>
          </a:r>
          <a:br>
            <a:rPr lang="en-US" sz="900" kern="1200" dirty="0">
              <a:latin typeface="Bangla MN" pitchFamily="2" charset="0"/>
              <a:cs typeface="Bangla MN" pitchFamily="2" charset="0"/>
            </a:rPr>
          </a:br>
          <a:r>
            <a:rPr lang="en-US" sz="900" kern="1200" dirty="0">
              <a:latin typeface="Bangla MN" pitchFamily="2" charset="0"/>
              <a:cs typeface="Bangla MN" pitchFamily="2" charset="0"/>
            </a:rPr>
            <a:t>in the school community. </a:t>
          </a:r>
        </a:p>
      </dsp:txBody>
      <dsp:txXfrm>
        <a:off x="3764924" y="3282630"/>
        <a:ext cx="3823996" cy="125051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2F747-EC32-4E99-AA73-FFEFBE6CBA23}">
      <dsp:nvSpPr>
        <dsp:cNvPr id="0" name=""/>
        <dsp:cNvSpPr/>
      </dsp:nvSpPr>
      <dsp:spPr>
        <a:xfrm>
          <a:off x="0" y="398"/>
          <a:ext cx="7886700" cy="9324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BACDF2-5A85-4EC3-ADA0-E03DABC0AD82}">
      <dsp:nvSpPr>
        <dsp:cNvPr id="0" name=""/>
        <dsp:cNvSpPr/>
      </dsp:nvSpPr>
      <dsp:spPr>
        <a:xfrm>
          <a:off x="282069" y="210202"/>
          <a:ext cx="512853" cy="5128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915856-FB12-43C2-B209-0BCC18FF26C3}">
      <dsp:nvSpPr>
        <dsp:cNvPr id="0" name=""/>
        <dsp:cNvSpPr/>
      </dsp:nvSpPr>
      <dsp:spPr>
        <a:xfrm>
          <a:off x="1076991" y="398"/>
          <a:ext cx="6809708" cy="93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85" tIns="98685" rIns="98685" bIns="98685" numCol="1" spcCol="1270" anchor="ctr" anchorCtr="0">
          <a:noAutofit/>
        </a:bodyPr>
        <a:lstStyle/>
        <a:p>
          <a:pPr marL="0" lvl="0" indent="0" algn="l" defTabSz="666750">
            <a:lnSpc>
              <a:spcPct val="100000"/>
            </a:lnSpc>
            <a:spcBef>
              <a:spcPct val="0"/>
            </a:spcBef>
            <a:spcAft>
              <a:spcPct val="35000"/>
            </a:spcAft>
            <a:buNone/>
          </a:pPr>
          <a:r>
            <a:rPr lang="en-US" sz="1500" kern="1200" dirty="0">
              <a:latin typeface="Bangla MN" pitchFamily="2" charset="0"/>
              <a:cs typeface="Bangla MN" pitchFamily="2" charset="0"/>
            </a:rPr>
            <a:t>Appoint a dedicated team or committee that oversees parent engagement.</a:t>
          </a:r>
        </a:p>
      </dsp:txBody>
      <dsp:txXfrm>
        <a:off x="1076991" y="398"/>
        <a:ext cx="6809708" cy="932460"/>
      </dsp:txXfrm>
    </dsp:sp>
    <dsp:sp modelId="{31535CC8-983C-4627-B990-403347166E61}">
      <dsp:nvSpPr>
        <dsp:cNvPr id="0" name=""/>
        <dsp:cNvSpPr/>
      </dsp:nvSpPr>
      <dsp:spPr>
        <a:xfrm>
          <a:off x="0" y="1165973"/>
          <a:ext cx="7886700" cy="9324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9951C3-E43C-4E6D-805A-FBDB6C52D7DB}">
      <dsp:nvSpPr>
        <dsp:cNvPr id="0" name=""/>
        <dsp:cNvSpPr/>
      </dsp:nvSpPr>
      <dsp:spPr>
        <a:xfrm>
          <a:off x="282069" y="1375777"/>
          <a:ext cx="512853" cy="5128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7FC5AB-553F-4D0B-A0E1-3C9C421F90F7}">
      <dsp:nvSpPr>
        <dsp:cNvPr id="0" name=""/>
        <dsp:cNvSpPr/>
      </dsp:nvSpPr>
      <dsp:spPr>
        <a:xfrm>
          <a:off x="1076991" y="1165973"/>
          <a:ext cx="6809708" cy="93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85" tIns="98685" rIns="98685" bIns="98685" numCol="1" spcCol="1270" anchor="ctr" anchorCtr="0">
          <a:noAutofit/>
        </a:bodyPr>
        <a:lstStyle/>
        <a:p>
          <a:pPr marL="0" lvl="0" indent="0" algn="l" defTabSz="666750">
            <a:lnSpc>
              <a:spcPct val="100000"/>
            </a:lnSpc>
            <a:spcBef>
              <a:spcPct val="0"/>
            </a:spcBef>
            <a:spcAft>
              <a:spcPct val="35000"/>
            </a:spcAft>
            <a:buNone/>
          </a:pPr>
          <a:r>
            <a:rPr lang="en-US" sz="1500" kern="1200" dirty="0">
              <a:latin typeface="Bangla MN" pitchFamily="2" charset="0"/>
              <a:cs typeface="Bangla MN" pitchFamily="2" charset="0"/>
            </a:rPr>
            <a:t>Identify challenges that keep parents from being connected and engaged.</a:t>
          </a:r>
        </a:p>
      </dsp:txBody>
      <dsp:txXfrm>
        <a:off x="1076991" y="1165973"/>
        <a:ext cx="6809708" cy="932460"/>
      </dsp:txXfrm>
    </dsp:sp>
    <dsp:sp modelId="{EEAF83CE-A6FD-4E07-BA9C-65CF8E745330}">
      <dsp:nvSpPr>
        <dsp:cNvPr id="0" name=""/>
        <dsp:cNvSpPr/>
      </dsp:nvSpPr>
      <dsp:spPr>
        <a:xfrm>
          <a:off x="0" y="2331549"/>
          <a:ext cx="7886700" cy="9324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760E78-513C-4966-A556-E8AEAEBF7A51}">
      <dsp:nvSpPr>
        <dsp:cNvPr id="0" name=""/>
        <dsp:cNvSpPr/>
      </dsp:nvSpPr>
      <dsp:spPr>
        <a:xfrm>
          <a:off x="282069" y="2541352"/>
          <a:ext cx="512853" cy="5128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92BD52-7E8C-45C0-A624-9EEF8FC6DB05}">
      <dsp:nvSpPr>
        <dsp:cNvPr id="0" name=""/>
        <dsp:cNvSpPr/>
      </dsp:nvSpPr>
      <dsp:spPr>
        <a:xfrm>
          <a:off x="1076991" y="2331549"/>
          <a:ext cx="6809708" cy="93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85" tIns="98685" rIns="98685" bIns="98685" numCol="1" spcCol="1270" anchor="ctr" anchorCtr="0">
          <a:noAutofit/>
        </a:bodyPr>
        <a:lstStyle/>
        <a:p>
          <a:pPr marL="0" lvl="0" indent="0" algn="l" defTabSz="666750">
            <a:lnSpc>
              <a:spcPct val="100000"/>
            </a:lnSpc>
            <a:spcBef>
              <a:spcPct val="0"/>
            </a:spcBef>
            <a:spcAft>
              <a:spcPct val="35000"/>
            </a:spcAft>
            <a:buNone/>
          </a:pPr>
          <a:r>
            <a:rPr lang="en-US" sz="1500" kern="1200" dirty="0">
              <a:latin typeface="Bangla MN" pitchFamily="2" charset="0"/>
              <a:cs typeface="Bangla MN" pitchFamily="2" charset="0"/>
            </a:rPr>
            <a:t>Work with parents to tailor school events and activities to address these challenges.</a:t>
          </a:r>
        </a:p>
      </dsp:txBody>
      <dsp:txXfrm>
        <a:off x="1076991" y="2331549"/>
        <a:ext cx="6809708" cy="9324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DEA5B-BE27-9A45-9688-7A4731909E8B}">
      <dsp:nvSpPr>
        <dsp:cNvPr id="0" name=""/>
        <dsp:cNvSpPr/>
      </dsp:nvSpPr>
      <dsp:spPr>
        <a:xfrm>
          <a:off x="2091715" y="847"/>
          <a:ext cx="1386534" cy="1386534"/>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Bangla MN" pitchFamily="2" charset="0"/>
              <a:cs typeface="Bangla MN" pitchFamily="2" charset="0"/>
            </a:rPr>
            <a:t>Ask</a:t>
          </a:r>
          <a:endParaRPr lang="en-US" sz="1400" kern="1200" dirty="0">
            <a:latin typeface="Bangla MN" pitchFamily="2" charset="0"/>
            <a:cs typeface="Bangla MN" pitchFamily="2" charset="0"/>
          </a:endParaRPr>
        </a:p>
      </dsp:txBody>
      <dsp:txXfrm>
        <a:off x="2294768" y="203900"/>
        <a:ext cx="980428" cy="980428"/>
      </dsp:txXfrm>
    </dsp:sp>
    <dsp:sp modelId="{A40B2F0E-0DC4-154D-AFA4-8EDC43B13F44}">
      <dsp:nvSpPr>
        <dsp:cNvPr id="0" name=""/>
        <dsp:cNvSpPr/>
      </dsp:nvSpPr>
      <dsp:spPr>
        <a:xfrm rot="2700000">
          <a:off x="3325350" y="1171016"/>
          <a:ext cx="341021" cy="467955"/>
        </a:xfrm>
        <a:prstGeom prst="rightArrow">
          <a:avLst>
            <a:gd name="adj1" fmla="val 60000"/>
            <a:gd name="adj2" fmla="val 50000"/>
          </a:avLst>
        </a:prstGeom>
        <a:solidFill>
          <a:schemeClr val="accent5">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Bangla MN" pitchFamily="2" charset="0"/>
            <a:cs typeface="Bangla MN" pitchFamily="2" charset="0"/>
          </a:endParaRPr>
        </a:p>
      </dsp:txBody>
      <dsp:txXfrm>
        <a:off x="3340332" y="1228436"/>
        <a:ext cx="238715" cy="280773"/>
      </dsp:txXfrm>
    </dsp:sp>
    <dsp:sp modelId="{4EC1FBAC-BD87-244C-B451-13480284D2D4}">
      <dsp:nvSpPr>
        <dsp:cNvPr id="0" name=""/>
        <dsp:cNvSpPr/>
      </dsp:nvSpPr>
      <dsp:spPr>
        <a:xfrm>
          <a:off x="3445008" y="1473438"/>
          <a:ext cx="1625129" cy="1386534"/>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Bangla MN" pitchFamily="2" charset="0"/>
              <a:cs typeface="Bangla MN" pitchFamily="2" charset="0"/>
            </a:rPr>
            <a:t>Provide</a:t>
          </a:r>
          <a:endParaRPr lang="en-US" sz="1600" kern="1200" dirty="0">
            <a:latin typeface="Bangla MN" pitchFamily="2" charset="0"/>
            <a:cs typeface="Bangla MN" pitchFamily="2" charset="0"/>
          </a:endParaRPr>
        </a:p>
      </dsp:txBody>
      <dsp:txXfrm>
        <a:off x="3683003" y="1676491"/>
        <a:ext cx="1149139" cy="980428"/>
      </dsp:txXfrm>
    </dsp:sp>
    <dsp:sp modelId="{EE838DC4-45C4-CB45-AF4A-0FB98AB33892}">
      <dsp:nvSpPr>
        <dsp:cNvPr id="0" name=""/>
        <dsp:cNvSpPr/>
      </dsp:nvSpPr>
      <dsp:spPr>
        <a:xfrm rot="8100000">
          <a:off x="3357042" y="2670613"/>
          <a:ext cx="325292" cy="467955"/>
        </a:xfrm>
        <a:prstGeom prst="rightArrow">
          <a:avLst>
            <a:gd name="adj1" fmla="val 60000"/>
            <a:gd name="adj2" fmla="val 50000"/>
          </a:avLst>
        </a:prstGeom>
        <a:solidFill>
          <a:schemeClr val="accent5">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Bangla MN" pitchFamily="2" charset="0"/>
            <a:cs typeface="Bangla MN" pitchFamily="2" charset="0"/>
          </a:endParaRPr>
        </a:p>
      </dsp:txBody>
      <dsp:txXfrm rot="10800000">
        <a:off x="3440339" y="2729701"/>
        <a:ext cx="227704" cy="280773"/>
      </dsp:txXfrm>
    </dsp:sp>
    <dsp:sp modelId="{CD592289-91D8-B34E-A2FE-04E0ABFBAA86}">
      <dsp:nvSpPr>
        <dsp:cNvPr id="0" name=""/>
        <dsp:cNvSpPr/>
      </dsp:nvSpPr>
      <dsp:spPr>
        <a:xfrm>
          <a:off x="2028191" y="2946029"/>
          <a:ext cx="1513583" cy="1386534"/>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Bangla MN" pitchFamily="2" charset="0"/>
              <a:cs typeface="Bangla MN" pitchFamily="2" charset="0"/>
            </a:rPr>
            <a:t>Support</a:t>
          </a:r>
          <a:endParaRPr lang="en-US" sz="1600" kern="1200" dirty="0">
            <a:latin typeface="Bangla MN" pitchFamily="2" charset="0"/>
            <a:cs typeface="Bangla MN" pitchFamily="2" charset="0"/>
          </a:endParaRPr>
        </a:p>
      </dsp:txBody>
      <dsp:txXfrm>
        <a:off x="2249850" y="3149082"/>
        <a:ext cx="1070265" cy="980428"/>
      </dsp:txXfrm>
    </dsp:sp>
    <dsp:sp modelId="{CEC305B2-6324-334F-8E9F-22DBAC81E435}">
      <dsp:nvSpPr>
        <dsp:cNvPr id="0" name=""/>
        <dsp:cNvSpPr/>
      </dsp:nvSpPr>
      <dsp:spPr>
        <a:xfrm rot="13500000">
          <a:off x="1939775" y="2705703"/>
          <a:ext cx="291184" cy="467955"/>
        </a:xfrm>
        <a:prstGeom prst="rightArrow">
          <a:avLst>
            <a:gd name="adj1" fmla="val 60000"/>
            <a:gd name="adj2" fmla="val 50000"/>
          </a:avLst>
        </a:prstGeom>
        <a:solidFill>
          <a:schemeClr val="accent5">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Bangla MN" pitchFamily="2" charset="0"/>
            <a:cs typeface="Bangla MN" pitchFamily="2" charset="0"/>
          </a:endParaRPr>
        </a:p>
      </dsp:txBody>
      <dsp:txXfrm rot="10800000">
        <a:off x="2014337" y="2830179"/>
        <a:ext cx="203829" cy="280773"/>
      </dsp:txXfrm>
    </dsp:sp>
    <dsp:sp modelId="{7E69C49F-D768-7841-BCA3-3DFF54784999}">
      <dsp:nvSpPr>
        <dsp:cNvPr id="0" name=""/>
        <dsp:cNvSpPr/>
      </dsp:nvSpPr>
      <dsp:spPr>
        <a:xfrm>
          <a:off x="443693" y="1404569"/>
          <a:ext cx="1737397" cy="1524273"/>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Bangla MN" pitchFamily="2" charset="0"/>
              <a:cs typeface="Bangla MN" pitchFamily="2" charset="0"/>
            </a:rPr>
            <a:t>Facilitate</a:t>
          </a:r>
        </a:p>
      </dsp:txBody>
      <dsp:txXfrm>
        <a:off x="698129" y="1627794"/>
        <a:ext cx="1228525" cy="1077823"/>
      </dsp:txXfrm>
    </dsp:sp>
    <dsp:sp modelId="{D3D8E041-15AD-8A4E-839B-5734E836F24C}">
      <dsp:nvSpPr>
        <dsp:cNvPr id="0" name=""/>
        <dsp:cNvSpPr/>
      </dsp:nvSpPr>
      <dsp:spPr>
        <a:xfrm rot="18900000">
          <a:off x="1930433" y="1161230"/>
          <a:ext cx="306913" cy="467955"/>
        </a:xfrm>
        <a:prstGeom prst="rightArrow">
          <a:avLst>
            <a:gd name="adj1" fmla="val 60000"/>
            <a:gd name="adj2" fmla="val 50000"/>
          </a:avLst>
        </a:prstGeom>
        <a:solidFill>
          <a:schemeClr val="accent5">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Bangla MN" pitchFamily="2" charset="0"/>
            <a:cs typeface="Bangla MN" pitchFamily="2" charset="0"/>
          </a:endParaRPr>
        </a:p>
      </dsp:txBody>
      <dsp:txXfrm>
        <a:off x="1943917" y="1287374"/>
        <a:ext cx="214839" cy="28077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409BE-8298-3643-BD00-99014255CAF3}">
      <dsp:nvSpPr>
        <dsp:cNvPr id="0" name=""/>
        <dsp:cNvSpPr/>
      </dsp:nvSpPr>
      <dsp:spPr>
        <a:xfrm>
          <a:off x="2821598" y="96511"/>
          <a:ext cx="1512158" cy="1512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_______________</a:t>
          </a:r>
        </a:p>
        <a:p>
          <a:pPr marL="0" lvl="0" indent="0" algn="ctr" defTabSz="666750">
            <a:lnSpc>
              <a:spcPct val="90000"/>
            </a:lnSpc>
            <a:spcBef>
              <a:spcPct val="0"/>
            </a:spcBef>
            <a:spcAft>
              <a:spcPct val="35000"/>
            </a:spcAft>
            <a:buNone/>
          </a:pPr>
          <a:r>
            <a:rPr lang="en-US" sz="1500" kern="1200" dirty="0"/>
            <a:t>_______________</a:t>
          </a:r>
        </a:p>
        <a:p>
          <a:pPr marL="0" lvl="0" indent="0" algn="ctr" defTabSz="666750">
            <a:lnSpc>
              <a:spcPct val="90000"/>
            </a:lnSpc>
            <a:spcBef>
              <a:spcPct val="0"/>
            </a:spcBef>
            <a:spcAft>
              <a:spcPct val="35000"/>
            </a:spcAft>
            <a:buNone/>
          </a:pPr>
          <a:r>
            <a:rPr lang="en-US" sz="1500" kern="1200" dirty="0"/>
            <a:t>_______________</a:t>
          </a:r>
        </a:p>
        <a:p>
          <a:pPr marL="0" lvl="0" indent="0" algn="ctr" defTabSz="666750">
            <a:lnSpc>
              <a:spcPct val="90000"/>
            </a:lnSpc>
            <a:spcBef>
              <a:spcPct val="0"/>
            </a:spcBef>
            <a:spcAft>
              <a:spcPct val="35000"/>
            </a:spcAft>
            <a:buNone/>
          </a:pPr>
          <a:r>
            <a:rPr lang="en-US" sz="1500" kern="1200" dirty="0"/>
            <a:t>_______________</a:t>
          </a:r>
        </a:p>
      </dsp:txBody>
      <dsp:txXfrm>
        <a:off x="2821598" y="96511"/>
        <a:ext cx="1512158" cy="1512158"/>
      </dsp:txXfrm>
    </dsp:sp>
    <dsp:sp modelId="{C9614E41-527E-B345-8722-83FA4BEDE405}">
      <dsp:nvSpPr>
        <dsp:cNvPr id="0" name=""/>
        <dsp:cNvSpPr/>
      </dsp:nvSpPr>
      <dsp:spPr>
        <a:xfrm>
          <a:off x="159164" y="1430"/>
          <a:ext cx="4269672" cy="4269672"/>
        </a:xfrm>
        <a:prstGeom prst="circularArrow">
          <a:avLst>
            <a:gd name="adj1" fmla="val 6906"/>
            <a:gd name="adj2" fmla="val 465678"/>
            <a:gd name="adj3" fmla="val 548041"/>
            <a:gd name="adj4" fmla="val 20586280"/>
            <a:gd name="adj5" fmla="val 8057"/>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1771A6-34AC-054D-920A-285418FEB78B}">
      <dsp:nvSpPr>
        <dsp:cNvPr id="0" name=""/>
        <dsp:cNvSpPr/>
      </dsp:nvSpPr>
      <dsp:spPr>
        <a:xfrm>
          <a:off x="2821598" y="2663864"/>
          <a:ext cx="1512158" cy="1512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_______________</a:t>
          </a:r>
        </a:p>
        <a:p>
          <a:pPr marL="0" lvl="0" indent="0" algn="ctr" defTabSz="666750">
            <a:lnSpc>
              <a:spcPct val="90000"/>
            </a:lnSpc>
            <a:spcBef>
              <a:spcPct val="0"/>
            </a:spcBef>
            <a:spcAft>
              <a:spcPct val="35000"/>
            </a:spcAft>
            <a:buNone/>
          </a:pPr>
          <a:r>
            <a:rPr lang="en-US" sz="1500" kern="1200" dirty="0"/>
            <a:t>_______________</a:t>
          </a:r>
        </a:p>
        <a:p>
          <a:pPr marL="0" lvl="0" indent="0" algn="ctr" defTabSz="666750">
            <a:lnSpc>
              <a:spcPct val="90000"/>
            </a:lnSpc>
            <a:spcBef>
              <a:spcPct val="0"/>
            </a:spcBef>
            <a:spcAft>
              <a:spcPct val="35000"/>
            </a:spcAft>
            <a:buNone/>
          </a:pPr>
          <a:r>
            <a:rPr lang="en-US" sz="1500" kern="1200" dirty="0"/>
            <a:t>_______________</a:t>
          </a:r>
        </a:p>
        <a:p>
          <a:pPr marL="0" lvl="0" indent="0" algn="ctr" defTabSz="666750">
            <a:lnSpc>
              <a:spcPct val="90000"/>
            </a:lnSpc>
            <a:spcBef>
              <a:spcPct val="0"/>
            </a:spcBef>
            <a:spcAft>
              <a:spcPct val="35000"/>
            </a:spcAft>
            <a:buNone/>
          </a:pPr>
          <a:r>
            <a:rPr lang="en-US" sz="1500" kern="1200" dirty="0"/>
            <a:t>_______________</a:t>
          </a:r>
        </a:p>
      </dsp:txBody>
      <dsp:txXfrm>
        <a:off x="2821598" y="2663864"/>
        <a:ext cx="1512158" cy="1512158"/>
      </dsp:txXfrm>
    </dsp:sp>
    <dsp:sp modelId="{7A06C83A-95B2-5B4C-A559-0B22479CAAEA}">
      <dsp:nvSpPr>
        <dsp:cNvPr id="0" name=""/>
        <dsp:cNvSpPr/>
      </dsp:nvSpPr>
      <dsp:spPr>
        <a:xfrm>
          <a:off x="159164" y="1430"/>
          <a:ext cx="4269672" cy="4269672"/>
        </a:xfrm>
        <a:prstGeom prst="circularArrow">
          <a:avLst>
            <a:gd name="adj1" fmla="val 6906"/>
            <a:gd name="adj2" fmla="val 465678"/>
            <a:gd name="adj3" fmla="val 5948041"/>
            <a:gd name="adj4" fmla="val 4386280"/>
            <a:gd name="adj5" fmla="val 8057"/>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7F1D1A-1C9D-BF4E-8D9D-6D4A9747275A}">
      <dsp:nvSpPr>
        <dsp:cNvPr id="0" name=""/>
        <dsp:cNvSpPr/>
      </dsp:nvSpPr>
      <dsp:spPr>
        <a:xfrm>
          <a:off x="254245" y="2663864"/>
          <a:ext cx="1512158" cy="1512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______________</a:t>
          </a:r>
        </a:p>
        <a:p>
          <a:pPr marL="0" lvl="0" indent="0" algn="ctr" defTabSz="666750">
            <a:lnSpc>
              <a:spcPct val="90000"/>
            </a:lnSpc>
            <a:spcBef>
              <a:spcPct val="0"/>
            </a:spcBef>
            <a:spcAft>
              <a:spcPct val="35000"/>
            </a:spcAft>
            <a:buNone/>
          </a:pPr>
          <a:r>
            <a:rPr lang="en-US" sz="1500" kern="1200" dirty="0"/>
            <a:t>______________</a:t>
          </a:r>
        </a:p>
        <a:p>
          <a:pPr marL="0" lvl="0" indent="0" algn="ctr" defTabSz="666750">
            <a:lnSpc>
              <a:spcPct val="90000"/>
            </a:lnSpc>
            <a:spcBef>
              <a:spcPct val="0"/>
            </a:spcBef>
            <a:spcAft>
              <a:spcPct val="35000"/>
            </a:spcAft>
            <a:buNone/>
          </a:pPr>
          <a:r>
            <a:rPr lang="en-US" sz="1500" kern="1200" dirty="0"/>
            <a:t>______________</a:t>
          </a:r>
        </a:p>
        <a:p>
          <a:pPr marL="0" lvl="0" indent="0" algn="ctr" defTabSz="666750">
            <a:lnSpc>
              <a:spcPct val="90000"/>
            </a:lnSpc>
            <a:spcBef>
              <a:spcPct val="0"/>
            </a:spcBef>
            <a:spcAft>
              <a:spcPct val="35000"/>
            </a:spcAft>
            <a:buNone/>
          </a:pPr>
          <a:r>
            <a:rPr lang="en-US" sz="1500" kern="1200" dirty="0"/>
            <a:t>______________ </a:t>
          </a:r>
        </a:p>
      </dsp:txBody>
      <dsp:txXfrm>
        <a:off x="254245" y="2663864"/>
        <a:ext cx="1512158" cy="1512158"/>
      </dsp:txXfrm>
    </dsp:sp>
    <dsp:sp modelId="{5C34D177-1114-E742-9959-4DBC8AE6FDA5}">
      <dsp:nvSpPr>
        <dsp:cNvPr id="0" name=""/>
        <dsp:cNvSpPr/>
      </dsp:nvSpPr>
      <dsp:spPr>
        <a:xfrm>
          <a:off x="159164" y="1430"/>
          <a:ext cx="4269672" cy="4269672"/>
        </a:xfrm>
        <a:prstGeom prst="circularArrow">
          <a:avLst>
            <a:gd name="adj1" fmla="val 6906"/>
            <a:gd name="adj2" fmla="val 465678"/>
            <a:gd name="adj3" fmla="val 11348041"/>
            <a:gd name="adj4" fmla="val 9786280"/>
            <a:gd name="adj5" fmla="val 8057"/>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A66A73-0EDA-9D47-A958-1ED1FED1E403}">
      <dsp:nvSpPr>
        <dsp:cNvPr id="0" name=""/>
        <dsp:cNvSpPr/>
      </dsp:nvSpPr>
      <dsp:spPr>
        <a:xfrm>
          <a:off x="254245" y="96511"/>
          <a:ext cx="1512158" cy="1512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______________</a:t>
          </a:r>
        </a:p>
        <a:p>
          <a:pPr marL="0" lvl="0" indent="0" algn="ctr" defTabSz="666750">
            <a:lnSpc>
              <a:spcPct val="90000"/>
            </a:lnSpc>
            <a:spcBef>
              <a:spcPct val="0"/>
            </a:spcBef>
            <a:spcAft>
              <a:spcPct val="35000"/>
            </a:spcAft>
            <a:buNone/>
          </a:pPr>
          <a:r>
            <a:rPr lang="en-US" sz="1500" kern="1200" dirty="0"/>
            <a:t>______________</a:t>
          </a:r>
        </a:p>
        <a:p>
          <a:pPr marL="0" lvl="0" indent="0" algn="ctr" defTabSz="666750">
            <a:lnSpc>
              <a:spcPct val="90000"/>
            </a:lnSpc>
            <a:spcBef>
              <a:spcPct val="0"/>
            </a:spcBef>
            <a:spcAft>
              <a:spcPct val="35000"/>
            </a:spcAft>
            <a:buNone/>
          </a:pPr>
          <a:r>
            <a:rPr lang="en-US" sz="1500" kern="1200" dirty="0"/>
            <a:t>______________</a:t>
          </a:r>
        </a:p>
        <a:p>
          <a:pPr marL="0" lvl="0" indent="0" algn="ctr" defTabSz="666750">
            <a:lnSpc>
              <a:spcPct val="90000"/>
            </a:lnSpc>
            <a:spcBef>
              <a:spcPct val="0"/>
            </a:spcBef>
            <a:spcAft>
              <a:spcPct val="35000"/>
            </a:spcAft>
            <a:buNone/>
          </a:pPr>
          <a:r>
            <a:rPr lang="en-US" sz="1500" kern="1200" dirty="0"/>
            <a:t>______________</a:t>
          </a:r>
        </a:p>
      </dsp:txBody>
      <dsp:txXfrm>
        <a:off x="254245" y="96511"/>
        <a:ext cx="1512158" cy="1512158"/>
      </dsp:txXfrm>
    </dsp:sp>
    <dsp:sp modelId="{A60D10B2-3F97-4A45-B3D8-EF8DD81DE6EB}">
      <dsp:nvSpPr>
        <dsp:cNvPr id="0" name=""/>
        <dsp:cNvSpPr/>
      </dsp:nvSpPr>
      <dsp:spPr>
        <a:xfrm>
          <a:off x="159164" y="1430"/>
          <a:ext cx="4269672" cy="4269672"/>
        </a:xfrm>
        <a:prstGeom prst="circularArrow">
          <a:avLst>
            <a:gd name="adj1" fmla="val 6906"/>
            <a:gd name="adj2" fmla="val 465678"/>
            <a:gd name="adj3" fmla="val 16748041"/>
            <a:gd name="adj4" fmla="val 15186280"/>
            <a:gd name="adj5" fmla="val 8057"/>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FDF39-C4F8-C749-B8BC-E6AA33B33BF8}">
      <dsp:nvSpPr>
        <dsp:cNvPr id="0" name=""/>
        <dsp:cNvSpPr/>
      </dsp:nvSpPr>
      <dsp:spPr>
        <a:xfrm>
          <a:off x="1595526" y="1717"/>
          <a:ext cx="3014573" cy="176041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91" tIns="447145" rIns="58491" bIns="447145" numCol="1" spcCol="1270" anchor="ctr" anchorCtr="0">
          <a:noAutofit/>
        </a:bodyPr>
        <a:lstStyle/>
        <a:p>
          <a:pPr marL="0" lvl="0" indent="0" algn="l" defTabSz="622300">
            <a:lnSpc>
              <a:spcPct val="90000"/>
            </a:lnSpc>
            <a:spcBef>
              <a:spcPct val="0"/>
            </a:spcBef>
            <a:spcAft>
              <a:spcPct val="35000"/>
            </a:spcAft>
            <a:buNone/>
          </a:pPr>
          <a:endParaRPr lang="en-US" sz="1400" kern="1200" dirty="0">
            <a:latin typeface="Bangla MN" pitchFamily="2" charset="0"/>
            <a:cs typeface="Bangla MN" pitchFamily="2" charset="0"/>
          </a:endParaRPr>
        </a:p>
      </dsp:txBody>
      <dsp:txXfrm>
        <a:off x="1595526" y="1717"/>
        <a:ext cx="3014573" cy="1760413"/>
      </dsp:txXfrm>
    </dsp:sp>
    <dsp:sp modelId="{04B9C364-0535-F64C-A5A7-76364457BF29}">
      <dsp:nvSpPr>
        <dsp:cNvPr id="0" name=""/>
        <dsp:cNvSpPr/>
      </dsp:nvSpPr>
      <dsp:spPr>
        <a:xfrm>
          <a:off x="296" y="1717"/>
          <a:ext cx="1592583" cy="1760413"/>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9880" tIns="173890" rIns="39880" bIns="173890" numCol="1" spcCol="1270" anchor="ctr" anchorCtr="0">
          <a:noAutofit/>
        </a:bodyPr>
        <a:lstStyle/>
        <a:p>
          <a:pPr marL="0" lvl="0" indent="0" algn="ctr" defTabSz="1155700">
            <a:lnSpc>
              <a:spcPct val="90000"/>
            </a:lnSpc>
            <a:spcBef>
              <a:spcPct val="0"/>
            </a:spcBef>
            <a:spcAft>
              <a:spcPct val="35000"/>
            </a:spcAft>
            <a:buNone/>
          </a:pPr>
          <a:r>
            <a:rPr lang="en-US" sz="2600" kern="1200"/>
            <a:t>Engage</a:t>
          </a:r>
        </a:p>
      </dsp:txBody>
      <dsp:txXfrm>
        <a:off x="296" y="1717"/>
        <a:ext cx="1592583" cy="1760413"/>
      </dsp:txXfrm>
    </dsp:sp>
    <dsp:sp modelId="{CA75FB98-9A15-4B43-B602-1CB01F106CBA}">
      <dsp:nvSpPr>
        <dsp:cNvPr id="0" name=""/>
        <dsp:cNvSpPr/>
      </dsp:nvSpPr>
      <dsp:spPr>
        <a:xfrm>
          <a:off x="1589063" y="1867755"/>
          <a:ext cx="3018174" cy="176041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561" tIns="447145" rIns="58561" bIns="447145" numCol="1" spcCol="1270" anchor="ctr" anchorCtr="0">
          <a:noAutofit/>
        </a:bodyPr>
        <a:lstStyle/>
        <a:p>
          <a:pPr marL="0" lvl="0" indent="0" algn="l" defTabSz="622300">
            <a:lnSpc>
              <a:spcPct val="90000"/>
            </a:lnSpc>
            <a:spcBef>
              <a:spcPct val="0"/>
            </a:spcBef>
            <a:spcAft>
              <a:spcPct val="35000"/>
            </a:spcAft>
            <a:buNone/>
          </a:pPr>
          <a:endParaRPr lang="en-US" sz="1400" kern="1200" dirty="0">
            <a:latin typeface="Bangla MN" pitchFamily="2" charset="0"/>
            <a:cs typeface="Bangla MN" pitchFamily="2" charset="0"/>
          </a:endParaRPr>
        </a:p>
      </dsp:txBody>
      <dsp:txXfrm>
        <a:off x="1589063" y="1867755"/>
        <a:ext cx="3018174" cy="1760413"/>
      </dsp:txXfrm>
    </dsp:sp>
    <dsp:sp modelId="{59ECDCF7-0891-0948-A88F-C7DEE306A8B2}">
      <dsp:nvSpPr>
        <dsp:cNvPr id="0" name=""/>
        <dsp:cNvSpPr/>
      </dsp:nvSpPr>
      <dsp:spPr>
        <a:xfrm>
          <a:off x="296" y="1867755"/>
          <a:ext cx="1588767" cy="1760413"/>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9928" tIns="173890" rIns="39928" bIns="173890" numCol="1" spcCol="1270" anchor="ctr" anchorCtr="0">
          <a:noAutofit/>
        </a:bodyPr>
        <a:lstStyle/>
        <a:p>
          <a:pPr marL="0" lvl="0" indent="0" algn="ctr" defTabSz="1155700">
            <a:lnSpc>
              <a:spcPct val="90000"/>
            </a:lnSpc>
            <a:spcBef>
              <a:spcPct val="0"/>
            </a:spcBef>
            <a:spcAft>
              <a:spcPct val="35000"/>
            </a:spcAft>
            <a:buNone/>
          </a:pPr>
          <a:r>
            <a:rPr lang="en-US" sz="2600" kern="1200"/>
            <a:t>Educate</a:t>
          </a:r>
        </a:p>
      </dsp:txBody>
      <dsp:txXfrm>
        <a:off x="296" y="1867755"/>
        <a:ext cx="1588767" cy="1760413"/>
      </dsp:txXfrm>
    </dsp:sp>
    <dsp:sp modelId="{11C7560A-F9DC-984A-87A3-994BD7E2CC54}">
      <dsp:nvSpPr>
        <dsp:cNvPr id="0" name=""/>
        <dsp:cNvSpPr/>
      </dsp:nvSpPr>
      <dsp:spPr>
        <a:xfrm>
          <a:off x="1570018" y="3733794"/>
          <a:ext cx="3039784" cy="176041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980" tIns="447145" rIns="58980" bIns="447145" numCol="1" spcCol="1270" anchor="ctr" anchorCtr="0">
          <a:noAutofit/>
        </a:bodyPr>
        <a:lstStyle/>
        <a:p>
          <a:pPr marL="0" lvl="0" indent="0" algn="l" defTabSz="622300">
            <a:lnSpc>
              <a:spcPct val="90000"/>
            </a:lnSpc>
            <a:spcBef>
              <a:spcPct val="0"/>
            </a:spcBef>
            <a:spcAft>
              <a:spcPct val="35000"/>
            </a:spcAft>
            <a:buNone/>
          </a:pPr>
          <a:endParaRPr lang="en-US" sz="1400" kern="1200" dirty="0">
            <a:latin typeface="Bangla MN" pitchFamily="2" charset="0"/>
            <a:cs typeface="Bangla MN" pitchFamily="2" charset="0"/>
          </a:endParaRPr>
        </a:p>
      </dsp:txBody>
      <dsp:txXfrm>
        <a:off x="1570018" y="3733794"/>
        <a:ext cx="3039784" cy="1760413"/>
      </dsp:txXfrm>
    </dsp:sp>
    <dsp:sp modelId="{3E9ACD2C-6239-2E4A-B6E2-237489A6E14D}">
      <dsp:nvSpPr>
        <dsp:cNvPr id="0" name=""/>
        <dsp:cNvSpPr/>
      </dsp:nvSpPr>
      <dsp:spPr>
        <a:xfrm>
          <a:off x="296" y="3733794"/>
          <a:ext cx="1569722" cy="1760413"/>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40214" tIns="173890" rIns="40214" bIns="173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Bangla MN" pitchFamily="2" charset="0"/>
              <a:cs typeface="Bangla MN" pitchFamily="2" charset="0"/>
            </a:rPr>
            <a:t>Communicate</a:t>
          </a:r>
        </a:p>
      </dsp:txBody>
      <dsp:txXfrm>
        <a:off x="296" y="3733794"/>
        <a:ext cx="1569722" cy="176041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49345-9F68-234E-B612-21B042896914}">
      <dsp:nvSpPr>
        <dsp:cNvPr id="0" name=""/>
        <dsp:cNvSpPr/>
      </dsp:nvSpPr>
      <dsp:spPr>
        <a:xfrm>
          <a:off x="2518863" y="601860"/>
          <a:ext cx="561639" cy="91440"/>
        </a:xfrm>
        <a:custGeom>
          <a:avLst/>
          <a:gdLst/>
          <a:ahLst/>
          <a:cxnLst/>
          <a:rect l="0" t="0" r="0" b="0"/>
          <a:pathLst>
            <a:path>
              <a:moveTo>
                <a:pt x="0" y="67398"/>
              </a:moveTo>
              <a:lnTo>
                <a:pt x="297919" y="67398"/>
              </a:lnTo>
              <a:lnTo>
                <a:pt x="297919" y="45720"/>
              </a:lnTo>
              <a:lnTo>
                <a:pt x="56163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84867" y="645105"/>
        <a:ext cx="29631" cy="4949"/>
      </dsp:txXfrm>
    </dsp:sp>
    <dsp:sp modelId="{44FD68ED-7F1B-8843-8AA0-75FF0ABA67EF}">
      <dsp:nvSpPr>
        <dsp:cNvPr id="0" name=""/>
        <dsp:cNvSpPr/>
      </dsp:nvSpPr>
      <dsp:spPr>
        <a:xfrm>
          <a:off x="368787" y="23695"/>
          <a:ext cx="2151876" cy="129112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444" tIns="110682" rIns="105444" bIns="110682" numCol="1" spcCol="1270" anchor="ctr" anchorCtr="0">
          <a:noAutofit/>
        </a:bodyPr>
        <a:lstStyle/>
        <a:p>
          <a:pPr marL="0" lvl="0" indent="0" algn="ctr" defTabSz="889000">
            <a:lnSpc>
              <a:spcPct val="90000"/>
            </a:lnSpc>
            <a:spcBef>
              <a:spcPct val="0"/>
            </a:spcBef>
            <a:spcAft>
              <a:spcPct val="35000"/>
            </a:spcAft>
            <a:buNone/>
          </a:pPr>
          <a:r>
            <a:rPr lang="en-US" sz="2000" kern="1200" dirty="0"/>
            <a:t>______________</a:t>
          </a:r>
        </a:p>
        <a:p>
          <a:pPr marL="0" lvl="0" indent="0" algn="ctr" defTabSz="889000">
            <a:lnSpc>
              <a:spcPct val="90000"/>
            </a:lnSpc>
            <a:spcBef>
              <a:spcPct val="0"/>
            </a:spcBef>
            <a:spcAft>
              <a:spcPct val="35000"/>
            </a:spcAft>
            <a:buNone/>
          </a:pPr>
          <a:r>
            <a:rPr lang="en-US" sz="2000" kern="1200" dirty="0"/>
            <a:t>______________</a:t>
          </a:r>
        </a:p>
        <a:p>
          <a:pPr marL="0" lvl="0" indent="0" algn="ctr" defTabSz="889000">
            <a:lnSpc>
              <a:spcPct val="90000"/>
            </a:lnSpc>
            <a:spcBef>
              <a:spcPct val="0"/>
            </a:spcBef>
            <a:spcAft>
              <a:spcPct val="35000"/>
            </a:spcAft>
            <a:buNone/>
          </a:pPr>
          <a:r>
            <a:rPr lang="en-US" sz="2000" kern="1200" dirty="0"/>
            <a:t>______________</a:t>
          </a:r>
        </a:p>
      </dsp:txBody>
      <dsp:txXfrm>
        <a:off x="368787" y="23695"/>
        <a:ext cx="2151876" cy="1291125"/>
      </dsp:txXfrm>
    </dsp:sp>
    <dsp:sp modelId="{D8C541E0-4FB1-3549-B1EB-EA047A9AE8D4}">
      <dsp:nvSpPr>
        <dsp:cNvPr id="0" name=""/>
        <dsp:cNvSpPr/>
      </dsp:nvSpPr>
      <dsp:spPr>
        <a:xfrm>
          <a:off x="1542033" y="1291343"/>
          <a:ext cx="2646807" cy="464331"/>
        </a:xfrm>
        <a:custGeom>
          <a:avLst/>
          <a:gdLst/>
          <a:ahLst/>
          <a:cxnLst/>
          <a:rect l="0" t="0" r="0" b="0"/>
          <a:pathLst>
            <a:path>
              <a:moveTo>
                <a:pt x="2646807" y="0"/>
              </a:moveTo>
              <a:lnTo>
                <a:pt x="2646807" y="249265"/>
              </a:lnTo>
              <a:lnTo>
                <a:pt x="0" y="249265"/>
              </a:lnTo>
              <a:lnTo>
                <a:pt x="0" y="464331"/>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98120" y="1521034"/>
        <a:ext cx="134634" cy="4949"/>
      </dsp:txXfrm>
    </dsp:sp>
    <dsp:sp modelId="{8B563AE2-DD29-7949-9AB9-12FE70893790}">
      <dsp:nvSpPr>
        <dsp:cNvPr id="0" name=""/>
        <dsp:cNvSpPr/>
      </dsp:nvSpPr>
      <dsp:spPr>
        <a:xfrm>
          <a:off x="3112903" y="2017"/>
          <a:ext cx="2151876" cy="129112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444" tIns="110682" rIns="105444" bIns="110682" numCol="1" spcCol="1270" anchor="ctr" anchorCtr="0">
          <a:noAutofit/>
        </a:bodyPr>
        <a:lstStyle/>
        <a:p>
          <a:pPr marL="0" lvl="0" indent="0" algn="ctr" defTabSz="889000">
            <a:lnSpc>
              <a:spcPct val="90000"/>
            </a:lnSpc>
            <a:spcBef>
              <a:spcPct val="0"/>
            </a:spcBef>
            <a:spcAft>
              <a:spcPct val="35000"/>
            </a:spcAft>
            <a:buNone/>
          </a:pPr>
          <a:r>
            <a:rPr lang="en-US" sz="2000" kern="1200" dirty="0"/>
            <a:t>______________</a:t>
          </a:r>
        </a:p>
        <a:p>
          <a:pPr marL="0" lvl="0" indent="0" algn="ctr" defTabSz="889000">
            <a:lnSpc>
              <a:spcPct val="90000"/>
            </a:lnSpc>
            <a:spcBef>
              <a:spcPct val="0"/>
            </a:spcBef>
            <a:spcAft>
              <a:spcPct val="35000"/>
            </a:spcAft>
            <a:buNone/>
          </a:pPr>
          <a:r>
            <a:rPr lang="en-US" sz="2000" kern="1200" dirty="0"/>
            <a:t>______________</a:t>
          </a:r>
        </a:p>
        <a:p>
          <a:pPr marL="0" lvl="0" indent="0" algn="ctr" defTabSz="889000">
            <a:lnSpc>
              <a:spcPct val="90000"/>
            </a:lnSpc>
            <a:spcBef>
              <a:spcPct val="0"/>
            </a:spcBef>
            <a:spcAft>
              <a:spcPct val="35000"/>
            </a:spcAft>
            <a:buNone/>
          </a:pPr>
          <a:r>
            <a:rPr lang="en-US" sz="2000" kern="1200" dirty="0"/>
            <a:t>______________</a:t>
          </a:r>
        </a:p>
      </dsp:txBody>
      <dsp:txXfrm>
        <a:off x="3112903" y="2017"/>
        <a:ext cx="2151876" cy="1291125"/>
      </dsp:txXfrm>
    </dsp:sp>
    <dsp:sp modelId="{1B6D89F9-BE83-9E40-81B7-1350AAD92B1F}">
      <dsp:nvSpPr>
        <dsp:cNvPr id="0" name=""/>
        <dsp:cNvSpPr/>
      </dsp:nvSpPr>
      <dsp:spPr>
        <a:xfrm>
          <a:off x="2616171" y="2387917"/>
          <a:ext cx="464331" cy="91440"/>
        </a:xfrm>
        <a:custGeom>
          <a:avLst/>
          <a:gdLst/>
          <a:ahLst/>
          <a:cxnLst/>
          <a:rect l="0" t="0" r="0" b="0"/>
          <a:pathLst>
            <a:path>
              <a:moveTo>
                <a:pt x="0" y="45720"/>
              </a:moveTo>
              <a:lnTo>
                <a:pt x="464331"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35964" y="2431162"/>
        <a:ext cx="24746" cy="4949"/>
      </dsp:txXfrm>
    </dsp:sp>
    <dsp:sp modelId="{C47A4C8C-9549-B34A-9B4E-9374B4AF45C4}">
      <dsp:nvSpPr>
        <dsp:cNvPr id="0" name=""/>
        <dsp:cNvSpPr/>
      </dsp:nvSpPr>
      <dsp:spPr>
        <a:xfrm>
          <a:off x="466095" y="1788074"/>
          <a:ext cx="2151876" cy="129112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444" tIns="110682" rIns="105444" bIns="110682" numCol="1" spcCol="1270" anchor="ctr" anchorCtr="0">
          <a:noAutofit/>
        </a:bodyPr>
        <a:lstStyle/>
        <a:p>
          <a:pPr marL="0" lvl="0" indent="0" algn="ctr" defTabSz="889000">
            <a:lnSpc>
              <a:spcPct val="90000"/>
            </a:lnSpc>
            <a:spcBef>
              <a:spcPct val="0"/>
            </a:spcBef>
            <a:spcAft>
              <a:spcPct val="35000"/>
            </a:spcAft>
            <a:buNone/>
          </a:pPr>
          <a:r>
            <a:rPr lang="en-US" sz="2000" kern="1200" dirty="0"/>
            <a:t>______________</a:t>
          </a:r>
        </a:p>
        <a:p>
          <a:pPr marL="0" lvl="0" indent="0" algn="ctr" defTabSz="889000">
            <a:lnSpc>
              <a:spcPct val="90000"/>
            </a:lnSpc>
            <a:spcBef>
              <a:spcPct val="0"/>
            </a:spcBef>
            <a:spcAft>
              <a:spcPct val="35000"/>
            </a:spcAft>
            <a:buNone/>
          </a:pPr>
          <a:r>
            <a:rPr lang="en-US" sz="2000" kern="1200" dirty="0"/>
            <a:t>______________</a:t>
          </a:r>
        </a:p>
        <a:p>
          <a:pPr marL="0" lvl="0" indent="0" algn="ctr" defTabSz="889000">
            <a:lnSpc>
              <a:spcPct val="90000"/>
            </a:lnSpc>
            <a:spcBef>
              <a:spcPct val="0"/>
            </a:spcBef>
            <a:spcAft>
              <a:spcPct val="35000"/>
            </a:spcAft>
            <a:buNone/>
          </a:pPr>
          <a:r>
            <a:rPr lang="en-US" sz="2000" kern="1200" dirty="0"/>
            <a:t>______________</a:t>
          </a:r>
        </a:p>
      </dsp:txBody>
      <dsp:txXfrm>
        <a:off x="466095" y="1788074"/>
        <a:ext cx="2151876" cy="1291125"/>
      </dsp:txXfrm>
    </dsp:sp>
    <dsp:sp modelId="{455E786D-606D-6F4D-9BE5-E634A280CDB6}">
      <dsp:nvSpPr>
        <dsp:cNvPr id="0" name=""/>
        <dsp:cNvSpPr/>
      </dsp:nvSpPr>
      <dsp:spPr>
        <a:xfrm>
          <a:off x="1542033" y="3077400"/>
          <a:ext cx="2646807" cy="464331"/>
        </a:xfrm>
        <a:custGeom>
          <a:avLst/>
          <a:gdLst/>
          <a:ahLst/>
          <a:cxnLst/>
          <a:rect l="0" t="0" r="0" b="0"/>
          <a:pathLst>
            <a:path>
              <a:moveTo>
                <a:pt x="2646807" y="0"/>
              </a:moveTo>
              <a:lnTo>
                <a:pt x="2646807" y="249265"/>
              </a:lnTo>
              <a:lnTo>
                <a:pt x="0" y="249265"/>
              </a:lnTo>
              <a:lnTo>
                <a:pt x="0" y="464331"/>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98120" y="3307091"/>
        <a:ext cx="134634" cy="4949"/>
      </dsp:txXfrm>
    </dsp:sp>
    <dsp:sp modelId="{FC456875-45BB-F242-9EC9-955418C87004}">
      <dsp:nvSpPr>
        <dsp:cNvPr id="0" name=""/>
        <dsp:cNvSpPr/>
      </dsp:nvSpPr>
      <dsp:spPr>
        <a:xfrm>
          <a:off x="3112903" y="1788074"/>
          <a:ext cx="2151876" cy="129112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444" tIns="110682" rIns="105444" bIns="110682" numCol="1" spcCol="1270" anchor="ctr" anchorCtr="0">
          <a:noAutofit/>
        </a:bodyPr>
        <a:lstStyle/>
        <a:p>
          <a:pPr marL="0" lvl="0" indent="0" algn="ctr" defTabSz="889000">
            <a:lnSpc>
              <a:spcPct val="90000"/>
            </a:lnSpc>
            <a:spcBef>
              <a:spcPct val="0"/>
            </a:spcBef>
            <a:spcAft>
              <a:spcPct val="35000"/>
            </a:spcAft>
            <a:buNone/>
          </a:pPr>
          <a:r>
            <a:rPr lang="en-US" sz="2000" kern="1200" dirty="0"/>
            <a:t>______________</a:t>
          </a:r>
        </a:p>
        <a:p>
          <a:pPr marL="0" lvl="0" indent="0" algn="ctr" defTabSz="889000">
            <a:lnSpc>
              <a:spcPct val="90000"/>
            </a:lnSpc>
            <a:spcBef>
              <a:spcPct val="0"/>
            </a:spcBef>
            <a:spcAft>
              <a:spcPct val="35000"/>
            </a:spcAft>
            <a:buNone/>
          </a:pPr>
          <a:r>
            <a:rPr lang="en-US" sz="2000" kern="1200" dirty="0"/>
            <a:t>______________</a:t>
          </a:r>
        </a:p>
        <a:p>
          <a:pPr marL="0" lvl="0" indent="0" algn="ctr" defTabSz="889000">
            <a:lnSpc>
              <a:spcPct val="90000"/>
            </a:lnSpc>
            <a:spcBef>
              <a:spcPct val="0"/>
            </a:spcBef>
            <a:spcAft>
              <a:spcPct val="35000"/>
            </a:spcAft>
            <a:buNone/>
          </a:pPr>
          <a:r>
            <a:rPr lang="en-US" sz="2000" kern="1200" dirty="0"/>
            <a:t>______________</a:t>
          </a:r>
        </a:p>
      </dsp:txBody>
      <dsp:txXfrm>
        <a:off x="3112903" y="1788074"/>
        <a:ext cx="2151876" cy="1291125"/>
      </dsp:txXfrm>
    </dsp:sp>
    <dsp:sp modelId="{FF6959BC-B82F-684E-B6E8-72223C83E05A}">
      <dsp:nvSpPr>
        <dsp:cNvPr id="0" name=""/>
        <dsp:cNvSpPr/>
      </dsp:nvSpPr>
      <dsp:spPr>
        <a:xfrm>
          <a:off x="466095" y="3574131"/>
          <a:ext cx="2151876" cy="129112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444" tIns="110682" rIns="105444" bIns="110682" numCol="1" spcCol="1270" anchor="ctr" anchorCtr="0">
          <a:noAutofit/>
        </a:bodyPr>
        <a:lstStyle/>
        <a:p>
          <a:pPr marL="0" lvl="0" indent="0" algn="ctr" defTabSz="889000">
            <a:lnSpc>
              <a:spcPct val="90000"/>
            </a:lnSpc>
            <a:spcBef>
              <a:spcPct val="0"/>
            </a:spcBef>
            <a:spcAft>
              <a:spcPct val="35000"/>
            </a:spcAft>
            <a:buNone/>
          </a:pPr>
          <a:r>
            <a:rPr lang="en-US" sz="2000" kern="1200" dirty="0"/>
            <a:t>______________</a:t>
          </a:r>
        </a:p>
        <a:p>
          <a:pPr marL="0" lvl="0" indent="0" algn="ctr" defTabSz="889000">
            <a:lnSpc>
              <a:spcPct val="90000"/>
            </a:lnSpc>
            <a:spcBef>
              <a:spcPct val="0"/>
            </a:spcBef>
            <a:spcAft>
              <a:spcPct val="35000"/>
            </a:spcAft>
            <a:buNone/>
          </a:pPr>
          <a:r>
            <a:rPr lang="en-US" sz="2000" kern="1200" dirty="0"/>
            <a:t>______________</a:t>
          </a:r>
        </a:p>
        <a:p>
          <a:pPr marL="0" lvl="0" indent="0" algn="ctr" defTabSz="889000">
            <a:lnSpc>
              <a:spcPct val="90000"/>
            </a:lnSpc>
            <a:spcBef>
              <a:spcPct val="0"/>
            </a:spcBef>
            <a:spcAft>
              <a:spcPct val="35000"/>
            </a:spcAft>
            <a:buNone/>
          </a:pPr>
          <a:r>
            <a:rPr lang="en-US" sz="2000" kern="1200" dirty="0"/>
            <a:t>______________</a:t>
          </a:r>
        </a:p>
      </dsp:txBody>
      <dsp:txXfrm>
        <a:off x="466095" y="3574131"/>
        <a:ext cx="2151876" cy="1291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E56FB-C565-9E4D-B983-1DE78F82FF0B}">
      <dsp:nvSpPr>
        <dsp:cNvPr id="0" name=""/>
        <dsp:cNvSpPr/>
      </dsp:nvSpPr>
      <dsp:spPr>
        <a:xfrm>
          <a:off x="2056585" y="870868"/>
          <a:ext cx="442091" cy="91440"/>
        </a:xfrm>
        <a:custGeom>
          <a:avLst/>
          <a:gdLst/>
          <a:ahLst/>
          <a:cxnLst/>
          <a:rect l="0" t="0" r="0" b="0"/>
          <a:pathLst>
            <a:path>
              <a:moveTo>
                <a:pt x="0" y="45720"/>
              </a:moveTo>
              <a:lnTo>
                <a:pt x="442091"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Bangla MN" pitchFamily="2" charset="0"/>
            <a:cs typeface="Bangla MN" pitchFamily="2" charset="0"/>
          </a:endParaRPr>
        </a:p>
      </dsp:txBody>
      <dsp:txXfrm>
        <a:off x="2265814" y="914222"/>
        <a:ext cx="23634" cy="4731"/>
      </dsp:txXfrm>
    </dsp:sp>
    <dsp:sp modelId="{8129112D-BB68-4741-A6F4-454522FA5635}">
      <dsp:nvSpPr>
        <dsp:cNvPr id="0" name=""/>
        <dsp:cNvSpPr/>
      </dsp:nvSpPr>
      <dsp:spPr>
        <a:xfrm>
          <a:off x="3203" y="300034"/>
          <a:ext cx="2055181" cy="1233109"/>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706" tIns="105708" rIns="100706" bIns="105708"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Bangla MN" pitchFamily="2" charset="0"/>
              <a:cs typeface="Bangla MN" pitchFamily="2" charset="0"/>
            </a:rPr>
            <a:t>Creating a vision for parent engagement</a:t>
          </a:r>
        </a:p>
      </dsp:txBody>
      <dsp:txXfrm>
        <a:off x="3203" y="300034"/>
        <a:ext cx="2055181" cy="1233109"/>
      </dsp:txXfrm>
    </dsp:sp>
    <dsp:sp modelId="{A1FBA592-15B6-3B4D-B869-48791D856C59}">
      <dsp:nvSpPr>
        <dsp:cNvPr id="0" name=""/>
        <dsp:cNvSpPr/>
      </dsp:nvSpPr>
      <dsp:spPr>
        <a:xfrm>
          <a:off x="1868014" y="1531343"/>
          <a:ext cx="1690654" cy="442091"/>
        </a:xfrm>
        <a:custGeom>
          <a:avLst/>
          <a:gdLst/>
          <a:ahLst/>
          <a:cxnLst/>
          <a:rect l="0" t="0" r="0" b="0"/>
          <a:pathLst>
            <a:path>
              <a:moveTo>
                <a:pt x="1690654" y="0"/>
              </a:moveTo>
              <a:lnTo>
                <a:pt x="1690654" y="238145"/>
              </a:lnTo>
              <a:lnTo>
                <a:pt x="0" y="238145"/>
              </a:lnTo>
              <a:lnTo>
                <a:pt x="0" y="442091"/>
              </a:lnTo>
            </a:path>
          </a:pathLst>
        </a:custGeom>
        <a:noFill/>
        <a:ln w="6350" cap="flat" cmpd="sng" algn="ctr">
          <a:solidFill>
            <a:schemeClr val="accent5">
              <a:hueOff val="-7353344"/>
              <a:satOff val="-10228"/>
              <a:lumOff val="-392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Bangla MN" pitchFamily="2" charset="0"/>
            <a:cs typeface="Bangla MN" pitchFamily="2" charset="0"/>
          </a:endParaRPr>
        </a:p>
      </dsp:txBody>
      <dsp:txXfrm>
        <a:off x="2669453" y="1750023"/>
        <a:ext cx="87774" cy="4731"/>
      </dsp:txXfrm>
    </dsp:sp>
    <dsp:sp modelId="{B7917523-F76C-4842-A16D-86551BDCFF6C}">
      <dsp:nvSpPr>
        <dsp:cNvPr id="0" name=""/>
        <dsp:cNvSpPr/>
      </dsp:nvSpPr>
      <dsp:spPr>
        <a:xfrm>
          <a:off x="2531077" y="300034"/>
          <a:ext cx="2055181" cy="1233109"/>
        </a:xfrm>
        <a:prstGeom prst="rect">
          <a:avLst/>
        </a:prstGeom>
        <a:gradFill rotWithShape="0">
          <a:gsLst>
            <a:gs pos="0">
              <a:schemeClr val="accent5">
                <a:hueOff val="-3676672"/>
                <a:satOff val="-5114"/>
                <a:lumOff val="-1961"/>
                <a:alphaOff val="0"/>
                <a:lumMod val="110000"/>
                <a:satMod val="105000"/>
                <a:tint val="67000"/>
              </a:schemeClr>
            </a:gs>
            <a:gs pos="50000">
              <a:schemeClr val="accent5">
                <a:hueOff val="-3676672"/>
                <a:satOff val="-5114"/>
                <a:lumOff val="-1961"/>
                <a:alphaOff val="0"/>
                <a:lumMod val="105000"/>
                <a:satMod val="103000"/>
                <a:tint val="73000"/>
              </a:schemeClr>
            </a:gs>
            <a:gs pos="100000">
              <a:schemeClr val="accent5">
                <a:hueOff val="-3676672"/>
                <a:satOff val="-5114"/>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706" tIns="105708" rIns="100706" bIns="105708"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Bangla MN" pitchFamily="2" charset="0"/>
              <a:cs typeface="Bangla MN" pitchFamily="2" charset="0"/>
            </a:rPr>
            <a:t>Preparing school staff to work with parents</a:t>
          </a:r>
        </a:p>
      </dsp:txBody>
      <dsp:txXfrm>
        <a:off x="2531077" y="300034"/>
        <a:ext cx="2055181" cy="1233109"/>
      </dsp:txXfrm>
    </dsp:sp>
    <dsp:sp modelId="{ED5C98F1-6377-B74A-ABA8-BE31B8E01C2F}">
      <dsp:nvSpPr>
        <dsp:cNvPr id="0" name=""/>
        <dsp:cNvSpPr/>
      </dsp:nvSpPr>
      <dsp:spPr>
        <a:xfrm>
          <a:off x="3203" y="2005835"/>
          <a:ext cx="3729620" cy="1966093"/>
        </a:xfrm>
        <a:prstGeom prst="rect">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706" tIns="105708" rIns="100706" bIns="105708"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Bangla MN" pitchFamily="2" charset="0"/>
              <a:cs typeface="Bangla MN" pitchFamily="2" charset="0"/>
            </a:rPr>
            <a:t> Assessing and improving the school’s strategies for involving parents, and assessing what parents and families need to be more involved</a:t>
          </a:r>
        </a:p>
      </dsp:txBody>
      <dsp:txXfrm>
        <a:off x="3203" y="2005835"/>
        <a:ext cx="3729620" cy="19660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3F9C8-D1F6-E544-8839-FF7519158471}">
      <dsp:nvSpPr>
        <dsp:cNvPr id="0" name=""/>
        <dsp:cNvSpPr/>
      </dsp:nvSpPr>
      <dsp:spPr>
        <a:xfrm>
          <a:off x="2055930" y="1237917"/>
          <a:ext cx="441941" cy="91440"/>
        </a:xfrm>
        <a:custGeom>
          <a:avLst/>
          <a:gdLst/>
          <a:ahLst/>
          <a:cxnLst/>
          <a:rect l="0" t="0" r="0" b="0"/>
          <a:pathLst>
            <a:path>
              <a:moveTo>
                <a:pt x="0" y="45720"/>
              </a:moveTo>
              <a:lnTo>
                <a:pt x="441941"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65087" y="1281272"/>
        <a:ext cx="23627" cy="4730"/>
      </dsp:txXfrm>
    </dsp:sp>
    <dsp:sp modelId="{38AC4ED6-9C85-7041-A712-A554B2A76DBC}">
      <dsp:nvSpPr>
        <dsp:cNvPr id="0" name=""/>
        <dsp:cNvSpPr/>
      </dsp:nvSpPr>
      <dsp:spPr>
        <a:xfrm>
          <a:off x="3202" y="667279"/>
          <a:ext cx="2054527" cy="123271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674" tIns="105675" rIns="100674" bIns="105675"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Bangla MN" pitchFamily="2" charset="0"/>
              <a:cs typeface="Bangla MN" pitchFamily="2" charset="0"/>
            </a:rPr>
            <a:t>Ask- </a:t>
          </a:r>
          <a:r>
            <a:rPr lang="en-US" sz="1300" kern="1200" dirty="0">
              <a:latin typeface="Bangla MN" pitchFamily="2" charset="0"/>
              <a:cs typeface="Bangla MN" pitchFamily="2" charset="0"/>
            </a:rPr>
            <a:t> parents what they  want and need</a:t>
          </a:r>
        </a:p>
        <a:p>
          <a:pPr marL="0" lvl="0" indent="0" algn="ctr" defTabSz="577850">
            <a:lnSpc>
              <a:spcPct val="90000"/>
            </a:lnSpc>
            <a:spcBef>
              <a:spcPct val="0"/>
            </a:spcBef>
            <a:spcAft>
              <a:spcPct val="35000"/>
            </a:spcAft>
            <a:buNone/>
          </a:pPr>
          <a:r>
            <a:rPr lang="en-US" sz="1300" kern="1200" dirty="0">
              <a:latin typeface="Bangla MN" pitchFamily="2" charset="0"/>
              <a:cs typeface="Bangla MN" pitchFamily="2" charset="0"/>
            </a:rPr>
            <a:t>Survey</a:t>
          </a:r>
        </a:p>
      </dsp:txBody>
      <dsp:txXfrm>
        <a:off x="3202" y="667279"/>
        <a:ext cx="2054527" cy="1232716"/>
      </dsp:txXfrm>
    </dsp:sp>
    <dsp:sp modelId="{EA16FEE1-B43B-1446-80D4-4A0A258BC82A}">
      <dsp:nvSpPr>
        <dsp:cNvPr id="0" name=""/>
        <dsp:cNvSpPr/>
      </dsp:nvSpPr>
      <dsp:spPr>
        <a:xfrm>
          <a:off x="1030466" y="2263641"/>
          <a:ext cx="2527069" cy="441941"/>
        </a:xfrm>
        <a:custGeom>
          <a:avLst/>
          <a:gdLst/>
          <a:ahLst/>
          <a:cxnLst/>
          <a:rect l="0" t="0" r="0" b="0"/>
          <a:pathLst>
            <a:path>
              <a:moveTo>
                <a:pt x="2527069" y="0"/>
              </a:moveTo>
              <a:lnTo>
                <a:pt x="2527069" y="238070"/>
              </a:lnTo>
              <a:lnTo>
                <a:pt x="0" y="238070"/>
              </a:lnTo>
              <a:lnTo>
                <a:pt x="0" y="441941"/>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29729" y="2482246"/>
        <a:ext cx="128543" cy="4730"/>
      </dsp:txXfrm>
    </dsp:sp>
    <dsp:sp modelId="{288F978D-CA66-3B48-A80F-6AF7687B5357}">
      <dsp:nvSpPr>
        <dsp:cNvPr id="0" name=""/>
        <dsp:cNvSpPr/>
      </dsp:nvSpPr>
      <dsp:spPr>
        <a:xfrm>
          <a:off x="2530271" y="301834"/>
          <a:ext cx="2054527" cy="196360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674" tIns="105675" rIns="100674" bIns="105675" numCol="1" spcCol="1270" anchor="ctr" anchorCtr="0">
          <a:noAutofit/>
        </a:bodyPr>
        <a:lstStyle/>
        <a:p>
          <a:pPr marL="0" lvl="0" indent="0" algn="ctr" defTabSz="466725">
            <a:lnSpc>
              <a:spcPct val="90000"/>
            </a:lnSpc>
            <a:spcBef>
              <a:spcPct val="0"/>
            </a:spcBef>
            <a:spcAft>
              <a:spcPct val="35000"/>
            </a:spcAft>
            <a:buNone/>
          </a:pPr>
          <a:r>
            <a:rPr lang="en-US" sz="1050" b="1" kern="1200" dirty="0">
              <a:latin typeface="Bangla MN" pitchFamily="2" charset="0"/>
              <a:cs typeface="Bangla MN" pitchFamily="2" charset="0"/>
            </a:rPr>
            <a:t>Provide- </a:t>
          </a:r>
          <a:r>
            <a:rPr lang="en-US" sz="1050" kern="1200" dirty="0">
              <a:latin typeface="Bangla MN" pitchFamily="2" charset="0"/>
              <a:cs typeface="Bangla MN" pitchFamily="2" charset="0"/>
            </a:rPr>
            <a:t>professional development on how to engage parents and resources that support positive parenting practices such as open, honest communication and parental supervision</a:t>
          </a:r>
        </a:p>
      </dsp:txBody>
      <dsp:txXfrm>
        <a:off x="2530271" y="301834"/>
        <a:ext cx="2054527" cy="1963606"/>
      </dsp:txXfrm>
    </dsp:sp>
    <dsp:sp modelId="{4A051B81-E529-4F49-91C5-E27720B19303}">
      <dsp:nvSpPr>
        <dsp:cNvPr id="0" name=""/>
        <dsp:cNvSpPr/>
      </dsp:nvSpPr>
      <dsp:spPr>
        <a:xfrm>
          <a:off x="2055930" y="3308621"/>
          <a:ext cx="445143" cy="91440"/>
        </a:xfrm>
        <a:custGeom>
          <a:avLst/>
          <a:gdLst/>
          <a:ahLst/>
          <a:cxnLst/>
          <a:rect l="0" t="0" r="0" b="0"/>
          <a:pathLst>
            <a:path>
              <a:moveTo>
                <a:pt x="0" y="45720"/>
              </a:moveTo>
              <a:lnTo>
                <a:pt x="445143"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66608" y="3351975"/>
        <a:ext cx="23787" cy="4730"/>
      </dsp:txXfrm>
    </dsp:sp>
    <dsp:sp modelId="{26BF2B8B-F2E1-8D4C-AF29-763FD6856385}">
      <dsp:nvSpPr>
        <dsp:cNvPr id="0" name=""/>
        <dsp:cNvSpPr/>
      </dsp:nvSpPr>
      <dsp:spPr>
        <a:xfrm>
          <a:off x="3202" y="2737982"/>
          <a:ext cx="2054527" cy="123271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674" tIns="105675" rIns="100674" bIns="105675"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Bangla MN" pitchFamily="2" charset="0"/>
              <a:cs typeface="Bangla MN" pitchFamily="2" charset="0"/>
            </a:rPr>
            <a:t>Support-</a:t>
          </a:r>
          <a:r>
            <a:rPr lang="en-US" sz="1300" kern="1200" dirty="0">
              <a:latin typeface="Bangla MN" pitchFamily="2" charset="0"/>
              <a:cs typeface="Bangla MN" pitchFamily="2" charset="0"/>
            </a:rPr>
            <a:t>  student-led clubs at school </a:t>
          </a:r>
        </a:p>
      </dsp:txBody>
      <dsp:txXfrm>
        <a:off x="3202" y="2737982"/>
        <a:ext cx="2054527" cy="1232716"/>
      </dsp:txXfrm>
    </dsp:sp>
    <dsp:sp modelId="{CB395590-A0F2-6146-BE01-6B61E47F1343}">
      <dsp:nvSpPr>
        <dsp:cNvPr id="0" name=""/>
        <dsp:cNvSpPr/>
      </dsp:nvSpPr>
      <dsp:spPr>
        <a:xfrm>
          <a:off x="2533474" y="2737982"/>
          <a:ext cx="2054527" cy="123271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674" tIns="105675" rIns="100674" bIns="105675"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Bangla MN" pitchFamily="2" charset="0"/>
              <a:cs typeface="Bangla MN" pitchFamily="2" charset="0"/>
            </a:rPr>
            <a:t>Facilitate-</a:t>
          </a:r>
          <a:r>
            <a:rPr lang="en-US" sz="1300" kern="1200" dirty="0">
              <a:latin typeface="Bangla MN" pitchFamily="2" charset="0"/>
              <a:cs typeface="Bangla MN" pitchFamily="2" charset="0"/>
            </a:rPr>
            <a:t>  positive youth development activities </a:t>
          </a:r>
        </a:p>
      </dsp:txBody>
      <dsp:txXfrm>
        <a:off x="2533474" y="2737982"/>
        <a:ext cx="2054527" cy="12327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FDF39-C4F8-C749-B8BC-E6AA33B33BF8}">
      <dsp:nvSpPr>
        <dsp:cNvPr id="0" name=""/>
        <dsp:cNvSpPr/>
      </dsp:nvSpPr>
      <dsp:spPr>
        <a:xfrm>
          <a:off x="1592880" y="1717"/>
          <a:ext cx="3014573" cy="176041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91" tIns="447145" rIns="58491" bIns="447145" numCol="1" spcCol="1270" anchor="ctr" anchorCtr="0">
          <a:noAutofit/>
        </a:bodyPr>
        <a:lstStyle/>
        <a:p>
          <a:pPr marL="0" lvl="0" indent="0" algn="l" defTabSz="622300">
            <a:lnSpc>
              <a:spcPct val="90000"/>
            </a:lnSpc>
            <a:spcBef>
              <a:spcPct val="0"/>
            </a:spcBef>
            <a:spcAft>
              <a:spcPct val="35000"/>
            </a:spcAft>
            <a:buNone/>
          </a:pPr>
          <a:r>
            <a:rPr lang="en-US" sz="1400" kern="1200" dirty="0">
              <a:latin typeface="Bangla MN" pitchFamily="2" charset="0"/>
              <a:cs typeface="Bangla MN" pitchFamily="2" charset="0"/>
            </a:rPr>
            <a:t>Engage parents in discussions about how to connect with their adolescents, communicate effectively and monitor activities </a:t>
          </a:r>
          <a:br>
            <a:rPr lang="en-US" sz="1400" kern="1200" dirty="0">
              <a:latin typeface="Bangla MN" pitchFamily="2" charset="0"/>
              <a:cs typeface="Bangla MN" pitchFamily="2" charset="0"/>
            </a:rPr>
          </a:br>
          <a:r>
            <a:rPr lang="en-US" sz="1400" kern="1200" dirty="0">
              <a:latin typeface="Bangla MN" pitchFamily="2" charset="0"/>
              <a:cs typeface="Bangla MN" pitchFamily="2" charset="0"/>
            </a:rPr>
            <a:t>and health behaviors</a:t>
          </a:r>
        </a:p>
      </dsp:txBody>
      <dsp:txXfrm>
        <a:off x="1592880" y="1717"/>
        <a:ext cx="3014573" cy="1760413"/>
      </dsp:txXfrm>
    </dsp:sp>
    <dsp:sp modelId="{04B9C364-0535-F64C-A5A7-76364457BF29}">
      <dsp:nvSpPr>
        <dsp:cNvPr id="0" name=""/>
        <dsp:cNvSpPr/>
      </dsp:nvSpPr>
      <dsp:spPr>
        <a:xfrm>
          <a:off x="296" y="1717"/>
          <a:ext cx="1592583" cy="1760413"/>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9880" tIns="173890" rIns="39880" bIns="17389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Bangla MN" pitchFamily="2" charset="0"/>
              <a:cs typeface="Bangla MN" pitchFamily="2" charset="0"/>
            </a:rPr>
            <a:t>Engage</a:t>
          </a:r>
        </a:p>
      </dsp:txBody>
      <dsp:txXfrm>
        <a:off x="296" y="1717"/>
        <a:ext cx="1592583" cy="1760413"/>
      </dsp:txXfrm>
    </dsp:sp>
    <dsp:sp modelId="{CA75FB98-9A15-4B43-B602-1CB01F106CBA}">
      <dsp:nvSpPr>
        <dsp:cNvPr id="0" name=""/>
        <dsp:cNvSpPr/>
      </dsp:nvSpPr>
      <dsp:spPr>
        <a:xfrm>
          <a:off x="1589063" y="1867755"/>
          <a:ext cx="3018174" cy="176041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561" tIns="447145" rIns="58561" bIns="447145" numCol="1" spcCol="1270" anchor="ctr" anchorCtr="0">
          <a:noAutofit/>
        </a:bodyPr>
        <a:lstStyle/>
        <a:p>
          <a:pPr marL="0" lvl="0" indent="0" algn="l" defTabSz="622300">
            <a:lnSpc>
              <a:spcPct val="90000"/>
            </a:lnSpc>
            <a:spcBef>
              <a:spcPct val="0"/>
            </a:spcBef>
            <a:spcAft>
              <a:spcPct val="35000"/>
            </a:spcAft>
            <a:buNone/>
          </a:pPr>
          <a:r>
            <a:rPr lang="en-US" sz="1400" kern="1200" dirty="0">
              <a:latin typeface="Bangla MN" pitchFamily="2" charset="0"/>
              <a:cs typeface="Bangla MN" pitchFamily="2" charset="0"/>
            </a:rPr>
            <a:t>Educate parents and youth about adolescent development and mental health risks</a:t>
          </a:r>
        </a:p>
      </dsp:txBody>
      <dsp:txXfrm>
        <a:off x="1589063" y="1867755"/>
        <a:ext cx="3018174" cy="1760413"/>
      </dsp:txXfrm>
    </dsp:sp>
    <dsp:sp modelId="{59ECDCF7-0891-0948-A88F-C7DEE306A8B2}">
      <dsp:nvSpPr>
        <dsp:cNvPr id="0" name=""/>
        <dsp:cNvSpPr/>
      </dsp:nvSpPr>
      <dsp:spPr>
        <a:xfrm>
          <a:off x="296" y="1867755"/>
          <a:ext cx="1588767" cy="1760413"/>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9928" tIns="173890" rIns="39928" bIns="17389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Bangla MN" pitchFamily="2" charset="0"/>
              <a:cs typeface="Bangla MN" pitchFamily="2" charset="0"/>
            </a:rPr>
            <a:t>Educate</a:t>
          </a:r>
        </a:p>
      </dsp:txBody>
      <dsp:txXfrm>
        <a:off x="296" y="1867755"/>
        <a:ext cx="1588767" cy="1760413"/>
      </dsp:txXfrm>
    </dsp:sp>
    <dsp:sp modelId="{11C7560A-F9DC-984A-87A3-994BD7E2CC54}">
      <dsp:nvSpPr>
        <dsp:cNvPr id="0" name=""/>
        <dsp:cNvSpPr/>
      </dsp:nvSpPr>
      <dsp:spPr>
        <a:xfrm>
          <a:off x="1570018" y="3733794"/>
          <a:ext cx="3039784" cy="176041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980" tIns="447145" rIns="58980" bIns="447145" numCol="1" spcCol="1270" anchor="ctr" anchorCtr="0">
          <a:noAutofit/>
        </a:bodyPr>
        <a:lstStyle/>
        <a:p>
          <a:pPr marL="0" lvl="0" indent="0" algn="l" defTabSz="622300">
            <a:lnSpc>
              <a:spcPct val="90000"/>
            </a:lnSpc>
            <a:spcBef>
              <a:spcPct val="0"/>
            </a:spcBef>
            <a:spcAft>
              <a:spcPct val="35000"/>
            </a:spcAft>
            <a:buNone/>
          </a:pPr>
          <a:r>
            <a:rPr lang="en-US" sz="1400" kern="1200" dirty="0">
              <a:latin typeface="Bangla MN" pitchFamily="2" charset="0"/>
              <a:cs typeface="Bangla MN" pitchFamily="2" charset="0"/>
            </a:rPr>
            <a:t>Communicate regularly with teachers and administrators</a:t>
          </a:r>
        </a:p>
      </dsp:txBody>
      <dsp:txXfrm>
        <a:off x="1570018" y="3733794"/>
        <a:ext cx="3039784" cy="1760413"/>
      </dsp:txXfrm>
    </dsp:sp>
    <dsp:sp modelId="{3E9ACD2C-6239-2E4A-B6E2-237489A6E14D}">
      <dsp:nvSpPr>
        <dsp:cNvPr id="0" name=""/>
        <dsp:cNvSpPr/>
      </dsp:nvSpPr>
      <dsp:spPr>
        <a:xfrm>
          <a:off x="296" y="3733794"/>
          <a:ext cx="1569722" cy="1760413"/>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40214" tIns="173890" rIns="40214" bIns="173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Bangla MN" pitchFamily="2" charset="0"/>
              <a:cs typeface="Bangla MN" pitchFamily="2" charset="0"/>
            </a:rPr>
            <a:t>Communicate</a:t>
          </a:r>
        </a:p>
      </dsp:txBody>
      <dsp:txXfrm>
        <a:off x="296" y="3733794"/>
        <a:ext cx="1569722" cy="17604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32BD0-6673-BE4C-AF34-AC4E3FEC9A3F}">
      <dsp:nvSpPr>
        <dsp:cNvPr id="0" name=""/>
        <dsp:cNvSpPr/>
      </dsp:nvSpPr>
      <dsp:spPr>
        <a:xfrm>
          <a:off x="1855999" y="-90190"/>
          <a:ext cx="1733409" cy="144765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Bangla MN" pitchFamily="2" charset="0"/>
              <a:cs typeface="Bangla MN" pitchFamily="2" charset="0"/>
            </a:rPr>
            <a:t>Explore the opportunities you have for parents to become engaged</a:t>
          </a:r>
          <a:endParaRPr lang="en-US" sz="800" kern="1200" dirty="0">
            <a:latin typeface="Bangla MN" pitchFamily="2" charset="0"/>
            <a:cs typeface="Bangla MN" pitchFamily="2" charset="0"/>
          </a:endParaRPr>
        </a:p>
      </dsp:txBody>
      <dsp:txXfrm>
        <a:off x="2109851" y="121814"/>
        <a:ext cx="1225705" cy="1023647"/>
      </dsp:txXfrm>
    </dsp:sp>
    <dsp:sp modelId="{25E86E4C-BC3F-0B4F-920C-08C763FE1361}">
      <dsp:nvSpPr>
        <dsp:cNvPr id="0" name=""/>
        <dsp:cNvSpPr/>
      </dsp:nvSpPr>
      <dsp:spPr>
        <a:xfrm rot="1800000">
          <a:off x="3475228" y="893609"/>
          <a:ext cx="135370" cy="42715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latin typeface="Bangla MN" pitchFamily="2" charset="0"/>
            <a:cs typeface="Bangla MN" pitchFamily="2" charset="0"/>
          </a:endParaRPr>
        </a:p>
      </dsp:txBody>
      <dsp:txXfrm>
        <a:off x="3477948" y="968886"/>
        <a:ext cx="94759" cy="256290"/>
      </dsp:txXfrm>
    </dsp:sp>
    <dsp:sp modelId="{A65638A1-14CE-D746-B8B3-49BACD5A4E9F}">
      <dsp:nvSpPr>
        <dsp:cNvPr id="0" name=""/>
        <dsp:cNvSpPr/>
      </dsp:nvSpPr>
      <dsp:spPr>
        <a:xfrm>
          <a:off x="3503054" y="860737"/>
          <a:ext cx="1733409" cy="144765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Bangla MN" pitchFamily="2" charset="0"/>
              <a:cs typeface="Bangla MN" pitchFamily="2" charset="0"/>
            </a:rPr>
            <a:t>Are you creating opportunities for parenting support?</a:t>
          </a:r>
        </a:p>
      </dsp:txBody>
      <dsp:txXfrm>
        <a:off x="3756906" y="1072741"/>
        <a:ext cx="1225705" cy="1023647"/>
      </dsp:txXfrm>
    </dsp:sp>
    <dsp:sp modelId="{E8F995B8-D884-E744-9532-3AD0E87F1154}">
      <dsp:nvSpPr>
        <dsp:cNvPr id="0" name=""/>
        <dsp:cNvSpPr/>
      </dsp:nvSpPr>
      <dsp:spPr>
        <a:xfrm rot="5400000">
          <a:off x="4249396" y="2315104"/>
          <a:ext cx="240726" cy="42715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latin typeface="Bangla MN" pitchFamily="2" charset="0"/>
            <a:cs typeface="Bangla MN" pitchFamily="2" charset="0"/>
          </a:endParaRPr>
        </a:p>
      </dsp:txBody>
      <dsp:txXfrm>
        <a:off x="4285505" y="2364425"/>
        <a:ext cx="168508" cy="256290"/>
      </dsp:txXfrm>
    </dsp:sp>
    <dsp:sp modelId="{2DA2E983-FFE7-BA44-A397-27D0910EEC7A}">
      <dsp:nvSpPr>
        <dsp:cNvPr id="0" name=""/>
        <dsp:cNvSpPr/>
      </dsp:nvSpPr>
      <dsp:spPr>
        <a:xfrm>
          <a:off x="3503054" y="2762592"/>
          <a:ext cx="1733409" cy="144765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Bangla MN" pitchFamily="2" charset="0"/>
              <a:cs typeface="Bangla MN" pitchFamily="2" charset="0"/>
            </a:rPr>
            <a:t>Support learning at home</a:t>
          </a:r>
        </a:p>
      </dsp:txBody>
      <dsp:txXfrm>
        <a:off x="3756906" y="2974596"/>
        <a:ext cx="1225705" cy="1023647"/>
      </dsp:txXfrm>
    </dsp:sp>
    <dsp:sp modelId="{E6D11C48-1371-EA4A-AB8D-366A44A9D1BF}">
      <dsp:nvSpPr>
        <dsp:cNvPr id="0" name=""/>
        <dsp:cNvSpPr/>
      </dsp:nvSpPr>
      <dsp:spPr>
        <a:xfrm rot="9000000">
          <a:off x="3481864" y="3746393"/>
          <a:ext cx="135370" cy="42715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latin typeface="Bangla MN" pitchFamily="2" charset="0"/>
            <a:cs typeface="Bangla MN" pitchFamily="2" charset="0"/>
          </a:endParaRPr>
        </a:p>
      </dsp:txBody>
      <dsp:txXfrm rot="10800000">
        <a:off x="3519755" y="3821670"/>
        <a:ext cx="94759" cy="256290"/>
      </dsp:txXfrm>
    </dsp:sp>
    <dsp:sp modelId="{0164E28F-B073-7F4E-B31D-A79FC1EF5601}">
      <dsp:nvSpPr>
        <dsp:cNvPr id="0" name=""/>
        <dsp:cNvSpPr/>
      </dsp:nvSpPr>
      <dsp:spPr>
        <a:xfrm>
          <a:off x="1855999" y="3713520"/>
          <a:ext cx="1733409" cy="144765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Bangla MN" pitchFamily="2" charset="0"/>
              <a:cs typeface="Bangla MN" pitchFamily="2" charset="0"/>
            </a:rPr>
            <a:t>Encourage parents to be part of decision making in schools</a:t>
          </a:r>
        </a:p>
      </dsp:txBody>
      <dsp:txXfrm>
        <a:off x="2109851" y="3925524"/>
        <a:ext cx="1225705" cy="1023647"/>
      </dsp:txXfrm>
    </dsp:sp>
    <dsp:sp modelId="{56B03CBF-548F-004F-A5D5-DF033A1F8F10}">
      <dsp:nvSpPr>
        <dsp:cNvPr id="0" name=""/>
        <dsp:cNvSpPr/>
      </dsp:nvSpPr>
      <dsp:spPr>
        <a:xfrm rot="12600000">
          <a:off x="1834808" y="3750224"/>
          <a:ext cx="135370" cy="42715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latin typeface="Bangla MN" pitchFamily="2" charset="0"/>
            <a:cs typeface="Bangla MN" pitchFamily="2" charset="0"/>
          </a:endParaRPr>
        </a:p>
      </dsp:txBody>
      <dsp:txXfrm rot="10800000">
        <a:off x="1872699" y="3845807"/>
        <a:ext cx="94759" cy="256290"/>
      </dsp:txXfrm>
    </dsp:sp>
    <dsp:sp modelId="{6D975E26-6469-4B49-B5F5-A568EDC67A25}">
      <dsp:nvSpPr>
        <dsp:cNvPr id="0" name=""/>
        <dsp:cNvSpPr/>
      </dsp:nvSpPr>
      <dsp:spPr>
        <a:xfrm>
          <a:off x="208943" y="2762592"/>
          <a:ext cx="1733409" cy="144765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Bangla MN" pitchFamily="2" charset="0"/>
              <a:cs typeface="Bangla MN" pitchFamily="2" charset="0"/>
            </a:rPr>
            <a:t>How are you creating/ opening communication and collaboration with the community provider?</a:t>
          </a:r>
        </a:p>
      </dsp:txBody>
      <dsp:txXfrm>
        <a:off x="462795" y="2974596"/>
        <a:ext cx="1225705" cy="1023647"/>
      </dsp:txXfrm>
    </dsp:sp>
    <dsp:sp modelId="{3BC86246-B362-234C-B32D-68C4832BA6D4}">
      <dsp:nvSpPr>
        <dsp:cNvPr id="0" name=""/>
        <dsp:cNvSpPr/>
      </dsp:nvSpPr>
      <dsp:spPr>
        <a:xfrm rot="16200007">
          <a:off x="962860" y="2342591"/>
          <a:ext cx="225578" cy="42715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latin typeface="Bangla MN" pitchFamily="2" charset="0"/>
            <a:cs typeface="Bangla MN" pitchFamily="2" charset="0"/>
          </a:endParaRPr>
        </a:p>
      </dsp:txBody>
      <dsp:txXfrm>
        <a:off x="996696" y="2461857"/>
        <a:ext cx="157905" cy="256290"/>
      </dsp:txXfrm>
    </dsp:sp>
    <dsp:sp modelId="{214ECAA9-EB1B-3D4B-BDFC-280E6F8FE0D6}">
      <dsp:nvSpPr>
        <dsp:cNvPr id="0" name=""/>
        <dsp:cNvSpPr/>
      </dsp:nvSpPr>
      <dsp:spPr>
        <a:xfrm>
          <a:off x="208947" y="889316"/>
          <a:ext cx="1733409" cy="144765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Bangla MN" pitchFamily="2" charset="0"/>
              <a:cs typeface="Bangla MN" pitchFamily="2" charset="0"/>
            </a:rPr>
            <a:t>Be honest, direct and specific</a:t>
          </a:r>
          <a:r>
            <a:rPr lang="en-US" sz="800" kern="1200" dirty="0">
              <a:latin typeface="Bangla MN" pitchFamily="2" charset="0"/>
              <a:cs typeface="Bangla MN" pitchFamily="2" charset="0"/>
            </a:rPr>
            <a:t>. School personnel should respond with compassion and eagerness to help </a:t>
          </a:r>
        </a:p>
      </dsp:txBody>
      <dsp:txXfrm>
        <a:off x="462799" y="1101320"/>
        <a:ext cx="1225705" cy="1023647"/>
      </dsp:txXfrm>
    </dsp:sp>
    <dsp:sp modelId="{58C738D1-B2CA-D743-BBAE-F0125661B959}">
      <dsp:nvSpPr>
        <dsp:cNvPr id="0" name=""/>
        <dsp:cNvSpPr/>
      </dsp:nvSpPr>
      <dsp:spPr>
        <a:xfrm rot="19755594">
          <a:off x="1823179" y="911912"/>
          <a:ext cx="144944" cy="42715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latin typeface="Bangla MN" pitchFamily="2" charset="0"/>
            <a:cs typeface="Bangla MN" pitchFamily="2" charset="0"/>
          </a:endParaRPr>
        </a:p>
      </dsp:txBody>
      <dsp:txXfrm>
        <a:off x="1826234" y="1008455"/>
        <a:ext cx="101461" cy="2562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9FCAF-F02B-7F42-991F-9E8A71B6B571}">
      <dsp:nvSpPr>
        <dsp:cNvPr id="0" name=""/>
        <dsp:cNvSpPr/>
      </dsp:nvSpPr>
      <dsp:spPr>
        <a:xfrm>
          <a:off x="0" y="318087"/>
          <a:ext cx="4588002" cy="363635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Bangla MN" pitchFamily="2" charset="0"/>
              <a:cs typeface="Bangla MN" pitchFamily="2" charset="0"/>
            </a:rPr>
            <a:t>Your goal should be to come from a place of caring and concern, and keep the focus on working together to connect the family with the best possible resources to help the student.</a:t>
          </a:r>
        </a:p>
      </dsp:txBody>
      <dsp:txXfrm>
        <a:off x="177512" y="495599"/>
        <a:ext cx="4232978" cy="32813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49345-9F68-234E-B612-21B042896914}">
      <dsp:nvSpPr>
        <dsp:cNvPr id="0" name=""/>
        <dsp:cNvSpPr/>
      </dsp:nvSpPr>
      <dsp:spPr>
        <a:xfrm>
          <a:off x="1418349" y="1873824"/>
          <a:ext cx="179500" cy="270597"/>
        </a:xfrm>
        <a:custGeom>
          <a:avLst/>
          <a:gdLst/>
          <a:ahLst/>
          <a:cxnLst/>
          <a:rect l="0" t="0" r="0" b="0"/>
          <a:pathLst>
            <a:path>
              <a:moveTo>
                <a:pt x="179500" y="0"/>
              </a:moveTo>
              <a:lnTo>
                <a:pt x="179500" y="152398"/>
              </a:lnTo>
              <a:lnTo>
                <a:pt x="0" y="152398"/>
              </a:lnTo>
              <a:lnTo>
                <a:pt x="0" y="270597"/>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Bangla MN" pitchFamily="2" charset="0"/>
            <a:cs typeface="Bangla MN" pitchFamily="2" charset="0"/>
          </a:endParaRPr>
        </a:p>
      </dsp:txBody>
      <dsp:txXfrm>
        <a:off x="1499333" y="2007615"/>
        <a:ext cx="17531" cy="3014"/>
      </dsp:txXfrm>
    </dsp:sp>
    <dsp:sp modelId="{44FD68ED-7F1B-8843-8AA0-75FF0ABA67EF}">
      <dsp:nvSpPr>
        <dsp:cNvPr id="0" name=""/>
        <dsp:cNvSpPr/>
      </dsp:nvSpPr>
      <dsp:spPr>
        <a:xfrm>
          <a:off x="5676" y="197961"/>
          <a:ext cx="3184347" cy="167766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69" tIns="67357" rIns="64169" bIns="67357" numCol="1" spcCol="1270" anchor="ctr" anchorCtr="0">
          <a:noAutofit/>
        </a:bodyPr>
        <a:lstStyle/>
        <a:p>
          <a:pPr marL="0" lvl="0" indent="0" algn="ctr" defTabSz="444500">
            <a:lnSpc>
              <a:spcPct val="100000"/>
            </a:lnSpc>
            <a:spcBef>
              <a:spcPct val="0"/>
            </a:spcBef>
            <a:spcAft>
              <a:spcPts val="600"/>
            </a:spcAft>
            <a:buNone/>
          </a:pPr>
          <a:r>
            <a:rPr lang="en-US" sz="1000" kern="1200" dirty="0">
              <a:latin typeface="Bangla MN" pitchFamily="2" charset="0"/>
              <a:cs typeface="Bangla MN" pitchFamily="2" charset="0"/>
            </a:rPr>
            <a:t>What is the current situation/scenario?</a:t>
          </a:r>
        </a:p>
        <a:p>
          <a:pPr marL="0" lvl="0" indent="0" algn="ctr" defTabSz="444500">
            <a:lnSpc>
              <a:spcPct val="100000"/>
            </a:lnSpc>
            <a:spcBef>
              <a:spcPct val="0"/>
            </a:spcBef>
            <a:spcAft>
              <a:spcPts val="0"/>
            </a:spcAft>
            <a:buNone/>
          </a:pPr>
          <a:r>
            <a:rPr lang="en-US" sz="1000" kern="1200" dirty="0">
              <a:latin typeface="Bangla MN" pitchFamily="2" charset="0"/>
              <a:cs typeface="Bangla MN" pitchFamily="2" charset="0"/>
            </a:rPr>
            <a:t>1. Time</a:t>
          </a:r>
        </a:p>
        <a:p>
          <a:pPr marL="0" lvl="0" indent="0" algn="ctr" defTabSz="444500">
            <a:lnSpc>
              <a:spcPct val="100000"/>
            </a:lnSpc>
            <a:spcBef>
              <a:spcPct val="0"/>
            </a:spcBef>
            <a:spcAft>
              <a:spcPts val="0"/>
            </a:spcAft>
            <a:buNone/>
          </a:pPr>
          <a:r>
            <a:rPr lang="en-US" sz="1000" kern="1200" dirty="0">
              <a:latin typeface="Bangla MN" pitchFamily="2" charset="0"/>
              <a:cs typeface="Bangla MN" pitchFamily="2" charset="0"/>
            </a:rPr>
            <a:t>2. Place</a:t>
          </a:r>
        </a:p>
        <a:p>
          <a:pPr marL="0" lvl="0" indent="0" algn="ctr" defTabSz="444500">
            <a:lnSpc>
              <a:spcPct val="100000"/>
            </a:lnSpc>
            <a:spcBef>
              <a:spcPct val="0"/>
            </a:spcBef>
            <a:spcAft>
              <a:spcPts val="0"/>
            </a:spcAft>
            <a:buNone/>
          </a:pPr>
          <a:r>
            <a:rPr lang="en-US" sz="1000" kern="1200" dirty="0">
              <a:latin typeface="Bangla MN" pitchFamily="2" charset="0"/>
              <a:cs typeface="Bangla MN" pitchFamily="2" charset="0"/>
            </a:rPr>
            <a:t>3. Possible Stressors</a:t>
          </a:r>
        </a:p>
        <a:p>
          <a:pPr marL="0" lvl="0" indent="0" algn="ctr" defTabSz="444500">
            <a:lnSpc>
              <a:spcPct val="100000"/>
            </a:lnSpc>
            <a:spcBef>
              <a:spcPct val="0"/>
            </a:spcBef>
            <a:spcAft>
              <a:spcPts val="0"/>
            </a:spcAft>
            <a:buNone/>
          </a:pPr>
          <a:r>
            <a:rPr lang="en-US" sz="1000" kern="1200" dirty="0">
              <a:latin typeface="Bangla MN" pitchFamily="2" charset="0"/>
              <a:cs typeface="Bangla MN" pitchFamily="2" charset="0"/>
            </a:rPr>
            <a:t>4. Correct Staff/Support</a:t>
          </a:r>
        </a:p>
        <a:p>
          <a:pPr marL="0" lvl="0" indent="0" algn="ctr" defTabSz="444500">
            <a:lnSpc>
              <a:spcPct val="100000"/>
            </a:lnSpc>
            <a:spcBef>
              <a:spcPct val="0"/>
            </a:spcBef>
            <a:spcAft>
              <a:spcPts val="0"/>
            </a:spcAft>
            <a:buNone/>
          </a:pPr>
          <a:r>
            <a:rPr lang="en-US" sz="1000" kern="1200" dirty="0">
              <a:latin typeface="Bangla MN" pitchFamily="2" charset="0"/>
              <a:cs typeface="Bangla MN" pitchFamily="2" charset="0"/>
            </a:rPr>
            <a:t>5. Resources Handy?</a:t>
          </a:r>
        </a:p>
        <a:p>
          <a:pPr marL="0" lvl="0" indent="0" algn="ctr" defTabSz="444500">
            <a:lnSpc>
              <a:spcPct val="100000"/>
            </a:lnSpc>
            <a:spcBef>
              <a:spcPct val="0"/>
            </a:spcBef>
            <a:spcAft>
              <a:spcPts val="0"/>
            </a:spcAft>
            <a:buNone/>
          </a:pPr>
          <a:endParaRPr lang="en-US" sz="1000" kern="1200" dirty="0">
            <a:latin typeface="Bangla MN" pitchFamily="2" charset="0"/>
            <a:cs typeface="Bangla MN" pitchFamily="2" charset="0"/>
          </a:endParaRPr>
        </a:p>
      </dsp:txBody>
      <dsp:txXfrm>
        <a:off x="5676" y="197961"/>
        <a:ext cx="3184347" cy="1677662"/>
      </dsp:txXfrm>
    </dsp:sp>
    <dsp:sp modelId="{D8C541E0-4FB1-3549-B1EB-EA047A9AE8D4}">
      <dsp:nvSpPr>
        <dsp:cNvPr id="0" name=""/>
        <dsp:cNvSpPr/>
      </dsp:nvSpPr>
      <dsp:spPr>
        <a:xfrm>
          <a:off x="1149884" y="3412792"/>
          <a:ext cx="268464" cy="275782"/>
        </a:xfrm>
        <a:custGeom>
          <a:avLst/>
          <a:gdLst/>
          <a:ahLst/>
          <a:cxnLst/>
          <a:rect l="0" t="0" r="0" b="0"/>
          <a:pathLst>
            <a:path>
              <a:moveTo>
                <a:pt x="268464" y="0"/>
              </a:moveTo>
              <a:lnTo>
                <a:pt x="268464" y="154991"/>
              </a:lnTo>
              <a:lnTo>
                <a:pt x="0" y="154991"/>
              </a:lnTo>
              <a:lnTo>
                <a:pt x="0" y="275782"/>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Bangla MN" pitchFamily="2" charset="0"/>
            <a:cs typeface="Bangla MN" pitchFamily="2" charset="0"/>
          </a:endParaRPr>
        </a:p>
      </dsp:txBody>
      <dsp:txXfrm>
        <a:off x="1273932" y="3549176"/>
        <a:ext cx="20368" cy="3014"/>
      </dsp:txXfrm>
    </dsp:sp>
    <dsp:sp modelId="{8B563AE2-DD29-7949-9AB9-12FE70893790}">
      <dsp:nvSpPr>
        <dsp:cNvPr id="0" name=""/>
        <dsp:cNvSpPr/>
      </dsp:nvSpPr>
      <dsp:spPr>
        <a:xfrm>
          <a:off x="244695" y="2176821"/>
          <a:ext cx="2347307" cy="123777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69" tIns="67357" rIns="64169" bIns="67357"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Bangla MN" pitchFamily="2" charset="0"/>
              <a:cs typeface="Bangla MN" pitchFamily="2" charset="0"/>
            </a:rPr>
            <a:t>Language</a:t>
          </a:r>
        </a:p>
        <a:p>
          <a:pPr marL="0" lvl="0" indent="0" algn="ctr" defTabSz="488950">
            <a:lnSpc>
              <a:spcPct val="90000"/>
            </a:lnSpc>
            <a:spcBef>
              <a:spcPct val="0"/>
            </a:spcBef>
            <a:spcAft>
              <a:spcPct val="35000"/>
            </a:spcAft>
            <a:buNone/>
          </a:pPr>
          <a:r>
            <a:rPr lang="en-US" sz="1100" kern="1200" dirty="0">
              <a:latin typeface="Bangla MN" pitchFamily="2" charset="0"/>
              <a:cs typeface="Bangla MN" pitchFamily="2" charset="0"/>
            </a:rPr>
            <a:t>Disabilities/Abilities/</a:t>
          </a:r>
        </a:p>
        <a:p>
          <a:pPr marL="0" lvl="0" indent="0" algn="ctr" defTabSz="488950">
            <a:lnSpc>
              <a:spcPct val="90000"/>
            </a:lnSpc>
            <a:spcBef>
              <a:spcPct val="0"/>
            </a:spcBef>
            <a:spcAft>
              <a:spcPct val="35000"/>
            </a:spcAft>
            <a:buNone/>
          </a:pPr>
          <a:r>
            <a:rPr lang="en-US" sz="1100" kern="1200" dirty="0">
              <a:latin typeface="Bangla MN" pitchFamily="2" charset="0"/>
              <a:cs typeface="Bangla MN" pitchFamily="2" charset="0"/>
            </a:rPr>
            <a:t>Accessibility</a:t>
          </a:r>
        </a:p>
      </dsp:txBody>
      <dsp:txXfrm>
        <a:off x="244695" y="2176821"/>
        <a:ext cx="2347307" cy="1237770"/>
      </dsp:txXfrm>
    </dsp:sp>
    <dsp:sp modelId="{1B6D89F9-BE83-9E40-81B7-1350AAD92B1F}">
      <dsp:nvSpPr>
        <dsp:cNvPr id="0" name=""/>
        <dsp:cNvSpPr/>
      </dsp:nvSpPr>
      <dsp:spPr>
        <a:xfrm>
          <a:off x="2292293" y="4299428"/>
          <a:ext cx="270597" cy="91440"/>
        </a:xfrm>
        <a:custGeom>
          <a:avLst/>
          <a:gdLst/>
          <a:ahLst/>
          <a:cxnLst/>
          <a:rect l="0" t="0" r="0" b="0"/>
          <a:pathLst>
            <a:path>
              <a:moveTo>
                <a:pt x="0" y="45720"/>
              </a:moveTo>
              <a:lnTo>
                <a:pt x="270597"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Bangla MN" pitchFamily="2" charset="0"/>
            <a:cs typeface="Bangla MN" pitchFamily="2" charset="0"/>
          </a:endParaRPr>
        </a:p>
      </dsp:txBody>
      <dsp:txXfrm>
        <a:off x="2420061" y="4343641"/>
        <a:ext cx="15059" cy="3014"/>
      </dsp:txXfrm>
    </dsp:sp>
    <dsp:sp modelId="{C47A4C8C-9549-B34A-9B4E-9374B4AF45C4}">
      <dsp:nvSpPr>
        <dsp:cNvPr id="0" name=""/>
        <dsp:cNvSpPr/>
      </dsp:nvSpPr>
      <dsp:spPr>
        <a:xfrm>
          <a:off x="5676" y="3720975"/>
          <a:ext cx="2288417" cy="124834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69" tIns="67357" rIns="64169" bIns="67357"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Bangla MN" pitchFamily="2" charset="0"/>
              <a:cs typeface="Bangla MN" pitchFamily="2" charset="0"/>
            </a:rPr>
            <a:t>Always start here!</a:t>
          </a:r>
        </a:p>
        <a:p>
          <a:pPr marL="0" lvl="0" indent="0" algn="ctr" defTabSz="488950">
            <a:lnSpc>
              <a:spcPct val="90000"/>
            </a:lnSpc>
            <a:spcBef>
              <a:spcPct val="0"/>
            </a:spcBef>
            <a:spcAft>
              <a:spcPct val="35000"/>
            </a:spcAft>
            <a:buNone/>
          </a:pPr>
          <a:r>
            <a:rPr lang="en-US" sz="1100" kern="1200" dirty="0">
              <a:latin typeface="Bangla MN" pitchFamily="2" charset="0"/>
              <a:cs typeface="Bangla MN" pitchFamily="2" charset="0"/>
            </a:rPr>
            <a:t>Invite parents to share </a:t>
          </a:r>
          <a:br>
            <a:rPr lang="en-US" sz="1100" kern="1200" dirty="0">
              <a:latin typeface="Bangla MN" pitchFamily="2" charset="0"/>
              <a:cs typeface="Bangla MN" pitchFamily="2" charset="0"/>
            </a:rPr>
          </a:br>
          <a:r>
            <a:rPr lang="en-US" sz="1100" kern="1200" dirty="0">
              <a:latin typeface="Bangla MN" pitchFamily="2" charset="0"/>
              <a:cs typeface="Bangla MN" pitchFamily="2" charset="0"/>
            </a:rPr>
            <a:t>their concerns</a:t>
          </a:r>
        </a:p>
      </dsp:txBody>
      <dsp:txXfrm>
        <a:off x="5676" y="3720975"/>
        <a:ext cx="2288417" cy="1248346"/>
      </dsp:txXfrm>
    </dsp:sp>
    <dsp:sp modelId="{455E786D-606D-6F4D-9BE5-E634A280CDB6}">
      <dsp:nvSpPr>
        <dsp:cNvPr id="0" name=""/>
        <dsp:cNvSpPr/>
      </dsp:nvSpPr>
      <dsp:spPr>
        <a:xfrm>
          <a:off x="2251186" y="4972707"/>
          <a:ext cx="1449163" cy="208406"/>
        </a:xfrm>
        <a:custGeom>
          <a:avLst/>
          <a:gdLst/>
          <a:ahLst/>
          <a:cxnLst/>
          <a:rect l="0" t="0" r="0" b="0"/>
          <a:pathLst>
            <a:path>
              <a:moveTo>
                <a:pt x="1449163" y="0"/>
              </a:moveTo>
              <a:lnTo>
                <a:pt x="1449163" y="121303"/>
              </a:lnTo>
              <a:lnTo>
                <a:pt x="0" y="121303"/>
              </a:lnTo>
              <a:lnTo>
                <a:pt x="0" y="208406"/>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Bangla MN" pitchFamily="2" charset="0"/>
            <a:cs typeface="Bangla MN" pitchFamily="2" charset="0"/>
          </a:endParaRPr>
        </a:p>
      </dsp:txBody>
      <dsp:txXfrm>
        <a:off x="2939049" y="5075403"/>
        <a:ext cx="73437" cy="3014"/>
      </dsp:txXfrm>
    </dsp:sp>
    <dsp:sp modelId="{FC456875-45BB-F242-9EC9-955418C87004}">
      <dsp:nvSpPr>
        <dsp:cNvPr id="0" name=""/>
        <dsp:cNvSpPr/>
      </dsp:nvSpPr>
      <dsp:spPr>
        <a:xfrm>
          <a:off x="2595290" y="3715789"/>
          <a:ext cx="2210118" cy="125871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69" tIns="67357" rIns="64169" bIns="67357"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Bangla MN" pitchFamily="2" charset="0"/>
              <a:cs typeface="Bangla MN" pitchFamily="2" charset="0"/>
            </a:rPr>
            <a:t>Pacing self, being humble, </a:t>
          </a:r>
          <a:br>
            <a:rPr lang="en-US" sz="1100" kern="1200" dirty="0">
              <a:latin typeface="Bangla MN" pitchFamily="2" charset="0"/>
              <a:cs typeface="Bangla MN" pitchFamily="2" charset="0"/>
            </a:rPr>
          </a:br>
          <a:r>
            <a:rPr lang="en-US" sz="1100" kern="1200" dirty="0">
              <a:latin typeface="Bangla MN" pitchFamily="2" charset="0"/>
              <a:cs typeface="Bangla MN" pitchFamily="2" charset="0"/>
            </a:rPr>
            <a:t>asking permission</a:t>
          </a:r>
        </a:p>
      </dsp:txBody>
      <dsp:txXfrm>
        <a:off x="2595290" y="3715789"/>
        <a:ext cx="2210118" cy="1258718"/>
      </dsp:txXfrm>
    </dsp:sp>
    <dsp:sp modelId="{FF6959BC-B82F-684E-B6E8-72223C83E05A}">
      <dsp:nvSpPr>
        <dsp:cNvPr id="0" name=""/>
        <dsp:cNvSpPr/>
      </dsp:nvSpPr>
      <dsp:spPr>
        <a:xfrm>
          <a:off x="0" y="5213514"/>
          <a:ext cx="4502372" cy="78573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69" tIns="67357" rIns="64169" bIns="67357"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Bangla MN" pitchFamily="2" charset="0"/>
              <a:cs typeface="Bangla MN" pitchFamily="2" charset="0"/>
            </a:rPr>
            <a:t>Use active listening</a:t>
          </a:r>
        </a:p>
      </dsp:txBody>
      <dsp:txXfrm>
        <a:off x="0" y="5213514"/>
        <a:ext cx="4502372" cy="7857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B7A6B-D717-5641-8FC6-97F68049EDB6}">
      <dsp:nvSpPr>
        <dsp:cNvPr id="0" name=""/>
        <dsp:cNvSpPr/>
      </dsp:nvSpPr>
      <dsp:spPr>
        <a:xfrm>
          <a:off x="0" y="425291"/>
          <a:ext cx="7863840" cy="7558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Show compassion and seek to understand the experience of individuals with identities different from your own.</a:t>
          </a:r>
        </a:p>
      </dsp:txBody>
      <dsp:txXfrm>
        <a:off x="36896" y="462187"/>
        <a:ext cx="7790048" cy="682028"/>
      </dsp:txXfrm>
    </dsp:sp>
    <dsp:sp modelId="{5345F20D-27E5-B149-9E81-81E094CDF42D}">
      <dsp:nvSpPr>
        <dsp:cNvPr id="0" name=""/>
        <dsp:cNvSpPr/>
      </dsp:nvSpPr>
      <dsp:spPr>
        <a:xfrm>
          <a:off x="0" y="1235831"/>
          <a:ext cx="7863840" cy="7558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Provide Culturally and Linguistically Appropriate Care.</a:t>
          </a:r>
        </a:p>
      </dsp:txBody>
      <dsp:txXfrm>
        <a:off x="36896" y="1272727"/>
        <a:ext cx="7790048" cy="682028"/>
      </dsp:txXfrm>
    </dsp:sp>
    <dsp:sp modelId="{5A07B8F9-56E5-1B4B-BADE-F0B43EB9182D}">
      <dsp:nvSpPr>
        <dsp:cNvPr id="0" name=""/>
        <dsp:cNvSpPr/>
      </dsp:nvSpPr>
      <dsp:spPr>
        <a:xfrm>
          <a:off x="0" y="2046371"/>
          <a:ext cx="7863840" cy="7558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Provide equitable and respectful quality care and services that are inclusive of the cultural health beliefs and practices of the community you serve.</a:t>
          </a:r>
        </a:p>
      </dsp:txBody>
      <dsp:txXfrm>
        <a:off x="36896" y="2083267"/>
        <a:ext cx="7790048" cy="682028"/>
      </dsp:txXfrm>
    </dsp:sp>
    <dsp:sp modelId="{DE015786-A748-8E43-BBE0-64A11BED7439}">
      <dsp:nvSpPr>
        <dsp:cNvPr id="0" name=""/>
        <dsp:cNvSpPr/>
      </dsp:nvSpPr>
      <dsp:spPr>
        <a:xfrm>
          <a:off x="0" y="2856911"/>
          <a:ext cx="7863840" cy="7558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Offer free language assistance and other needed assistance to individuals with limited English proficiency.</a:t>
          </a:r>
        </a:p>
      </dsp:txBody>
      <dsp:txXfrm>
        <a:off x="36896" y="2893807"/>
        <a:ext cx="7790048" cy="682028"/>
      </dsp:txXfrm>
    </dsp:sp>
    <dsp:sp modelId="{A573248A-A188-134F-930F-B1D67303FF44}">
      <dsp:nvSpPr>
        <dsp:cNvPr id="0" name=""/>
        <dsp:cNvSpPr/>
      </dsp:nvSpPr>
      <dsp:spPr>
        <a:xfrm>
          <a:off x="0" y="3667451"/>
          <a:ext cx="7863840" cy="7558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Hire diverse, bilingual staff who are representative of the community served.</a:t>
          </a:r>
        </a:p>
      </dsp:txBody>
      <dsp:txXfrm>
        <a:off x="36896" y="3704347"/>
        <a:ext cx="7790048" cy="6820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B7A6B-D717-5641-8FC6-97F68049EDB6}">
      <dsp:nvSpPr>
        <dsp:cNvPr id="0" name=""/>
        <dsp:cNvSpPr/>
      </dsp:nvSpPr>
      <dsp:spPr>
        <a:xfrm>
          <a:off x="0" y="14446"/>
          <a:ext cx="5544326" cy="911430"/>
        </a:xfrm>
        <a:prstGeom prst="round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Example:</a:t>
          </a:r>
        </a:p>
      </dsp:txBody>
      <dsp:txXfrm>
        <a:off x="44492" y="58938"/>
        <a:ext cx="5455342" cy="822446"/>
      </dsp:txXfrm>
    </dsp:sp>
    <dsp:sp modelId="{7A81B74E-073C-7540-9C27-EF9C197697B0}">
      <dsp:nvSpPr>
        <dsp:cNvPr id="0" name=""/>
        <dsp:cNvSpPr/>
      </dsp:nvSpPr>
      <dsp:spPr>
        <a:xfrm>
          <a:off x="0" y="1035316"/>
          <a:ext cx="5544326" cy="911430"/>
        </a:xfrm>
        <a:prstGeom prst="roundRect">
          <a:avLst/>
        </a:prstGeom>
        <a:solidFill>
          <a:schemeClr val="accent5">
            <a:shade val="80000"/>
            <a:hueOff val="87321"/>
            <a:satOff val="-1564"/>
            <a:lumOff val="6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Example:</a:t>
          </a:r>
          <a:endParaRPr lang="en-US" sz="3800" kern="1200" dirty="0"/>
        </a:p>
      </dsp:txBody>
      <dsp:txXfrm>
        <a:off x="44492" y="1079808"/>
        <a:ext cx="5455342" cy="822446"/>
      </dsp:txXfrm>
    </dsp:sp>
    <dsp:sp modelId="{90CFA38E-4AFA-F844-B877-F6922207E2C5}">
      <dsp:nvSpPr>
        <dsp:cNvPr id="0" name=""/>
        <dsp:cNvSpPr/>
      </dsp:nvSpPr>
      <dsp:spPr>
        <a:xfrm>
          <a:off x="0" y="2056186"/>
          <a:ext cx="5544326" cy="911430"/>
        </a:xfrm>
        <a:prstGeom prst="roundRect">
          <a:avLst/>
        </a:prstGeom>
        <a:solidFill>
          <a:schemeClr val="accent5">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Example:</a:t>
          </a:r>
          <a:endParaRPr lang="en-US" sz="3800" kern="1200" dirty="0"/>
        </a:p>
      </dsp:txBody>
      <dsp:txXfrm>
        <a:off x="44492" y="2100678"/>
        <a:ext cx="5455342" cy="822446"/>
      </dsp:txXfrm>
    </dsp:sp>
    <dsp:sp modelId="{0F7D3B66-6087-1042-8AEF-80C7BC8598B9}">
      <dsp:nvSpPr>
        <dsp:cNvPr id="0" name=""/>
        <dsp:cNvSpPr/>
      </dsp:nvSpPr>
      <dsp:spPr>
        <a:xfrm>
          <a:off x="0" y="3077057"/>
          <a:ext cx="5544326" cy="911430"/>
        </a:xfrm>
        <a:prstGeom prst="roundRect">
          <a:avLst/>
        </a:prstGeom>
        <a:solidFill>
          <a:schemeClr val="accent5">
            <a:shade val="80000"/>
            <a:hueOff val="261962"/>
            <a:satOff val="-4692"/>
            <a:lumOff val="199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Example:</a:t>
          </a:r>
          <a:endParaRPr lang="en-US" sz="3800" kern="1200" dirty="0"/>
        </a:p>
      </dsp:txBody>
      <dsp:txXfrm>
        <a:off x="44492" y="3121549"/>
        <a:ext cx="5455342" cy="822446"/>
      </dsp:txXfrm>
    </dsp:sp>
    <dsp:sp modelId="{8785D91A-4DB6-DF49-8FA0-E1D0F52FEEC4}">
      <dsp:nvSpPr>
        <dsp:cNvPr id="0" name=""/>
        <dsp:cNvSpPr/>
      </dsp:nvSpPr>
      <dsp:spPr>
        <a:xfrm>
          <a:off x="0" y="4097927"/>
          <a:ext cx="5544326" cy="911430"/>
        </a:xfrm>
        <a:prstGeom prst="roundRect">
          <a:avLst/>
        </a:prstGeom>
        <a:solidFill>
          <a:schemeClr val="accent5">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Example:</a:t>
          </a:r>
          <a:endParaRPr lang="en-US" sz="3800" kern="1200" dirty="0"/>
        </a:p>
      </dsp:txBody>
      <dsp:txXfrm>
        <a:off x="44492" y="4142419"/>
        <a:ext cx="5455342" cy="822446"/>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0.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1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6.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A76A2E-321E-F34B-B989-D6FD95644FD2}" type="datetimeFigureOut">
              <a:rPr lang="en-US" smtClean="0"/>
              <a:t>1/8/21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36BAF3-9503-7045-B7EE-827AE9704637}" type="slidenum">
              <a:rPr lang="en-US" smtClean="0"/>
              <a:t>‹#›</a:t>
            </a:fld>
            <a:endParaRPr lang="en-US"/>
          </a:p>
        </p:txBody>
      </p:sp>
    </p:spTree>
    <p:extLst>
      <p:ext uri="{BB962C8B-B14F-4D97-AF65-F5344CB8AC3E}">
        <p14:creationId xmlns:p14="http://schemas.microsoft.com/office/powerpoint/2010/main" val="1644742644"/>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mn-lt"/>
        <a:ea typeface="+mn-ea"/>
        <a:cs typeface="+mn-cs"/>
      </a:defRPr>
    </a:lvl1pPr>
    <a:lvl2pPr marL="342892" algn="l" defTabSz="685783" rtl="0" eaLnBrk="1" latinLnBrk="0" hangingPunct="1">
      <a:defRPr sz="900" kern="1200">
        <a:solidFill>
          <a:schemeClr val="tx1"/>
        </a:solidFill>
        <a:latin typeface="+mn-lt"/>
        <a:ea typeface="+mn-ea"/>
        <a:cs typeface="+mn-cs"/>
      </a:defRPr>
    </a:lvl2pPr>
    <a:lvl3pPr marL="685783" algn="l" defTabSz="685783" rtl="0" eaLnBrk="1" latinLnBrk="0" hangingPunct="1">
      <a:defRPr sz="900" kern="1200">
        <a:solidFill>
          <a:schemeClr val="tx1"/>
        </a:solidFill>
        <a:latin typeface="+mn-lt"/>
        <a:ea typeface="+mn-ea"/>
        <a:cs typeface="+mn-cs"/>
      </a:defRPr>
    </a:lvl3pPr>
    <a:lvl4pPr marL="1028675" algn="l" defTabSz="685783" rtl="0" eaLnBrk="1" latinLnBrk="0" hangingPunct="1">
      <a:defRPr sz="900" kern="1200">
        <a:solidFill>
          <a:schemeClr val="tx1"/>
        </a:solidFill>
        <a:latin typeface="+mn-lt"/>
        <a:ea typeface="+mn-ea"/>
        <a:cs typeface="+mn-cs"/>
      </a:defRPr>
    </a:lvl4pPr>
    <a:lvl5pPr marL="1371566" algn="l" defTabSz="685783" rtl="0" eaLnBrk="1" latinLnBrk="0" hangingPunct="1">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2</a:t>
            </a:fld>
            <a:endParaRPr lang="en-US"/>
          </a:p>
        </p:txBody>
      </p:sp>
    </p:spTree>
    <p:extLst>
      <p:ext uri="{BB962C8B-B14F-4D97-AF65-F5344CB8AC3E}">
        <p14:creationId xmlns:p14="http://schemas.microsoft.com/office/powerpoint/2010/main" val="4252467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15</a:t>
            </a:fld>
            <a:endParaRPr lang="en-US"/>
          </a:p>
        </p:txBody>
      </p:sp>
    </p:spTree>
    <p:extLst>
      <p:ext uri="{BB962C8B-B14F-4D97-AF65-F5344CB8AC3E}">
        <p14:creationId xmlns:p14="http://schemas.microsoft.com/office/powerpoint/2010/main" val="3613120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18</a:t>
            </a:fld>
            <a:endParaRPr lang="en-US"/>
          </a:p>
        </p:txBody>
      </p:sp>
    </p:spTree>
    <p:extLst>
      <p:ext uri="{BB962C8B-B14F-4D97-AF65-F5344CB8AC3E}">
        <p14:creationId xmlns:p14="http://schemas.microsoft.com/office/powerpoint/2010/main" val="8596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19</a:t>
            </a:fld>
            <a:endParaRPr lang="en-US"/>
          </a:p>
        </p:txBody>
      </p:sp>
    </p:spTree>
    <p:extLst>
      <p:ext uri="{BB962C8B-B14F-4D97-AF65-F5344CB8AC3E}">
        <p14:creationId xmlns:p14="http://schemas.microsoft.com/office/powerpoint/2010/main" val="4123085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74B4D1-B52B-B044-B9E9-C503E24B6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143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23</a:t>
            </a:fld>
            <a:endParaRPr lang="en-US"/>
          </a:p>
        </p:txBody>
      </p:sp>
    </p:spTree>
    <p:extLst>
      <p:ext uri="{BB962C8B-B14F-4D97-AF65-F5344CB8AC3E}">
        <p14:creationId xmlns:p14="http://schemas.microsoft.com/office/powerpoint/2010/main" val="730326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24</a:t>
            </a:fld>
            <a:endParaRPr lang="en-US"/>
          </a:p>
        </p:txBody>
      </p:sp>
    </p:spTree>
    <p:extLst>
      <p:ext uri="{BB962C8B-B14F-4D97-AF65-F5344CB8AC3E}">
        <p14:creationId xmlns:p14="http://schemas.microsoft.com/office/powerpoint/2010/main" val="2519132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25</a:t>
            </a:fld>
            <a:endParaRPr lang="en-US"/>
          </a:p>
        </p:txBody>
      </p:sp>
    </p:spTree>
    <p:extLst>
      <p:ext uri="{BB962C8B-B14F-4D97-AF65-F5344CB8AC3E}">
        <p14:creationId xmlns:p14="http://schemas.microsoft.com/office/powerpoint/2010/main" val="530823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26</a:t>
            </a:fld>
            <a:endParaRPr lang="en-US"/>
          </a:p>
        </p:txBody>
      </p:sp>
    </p:spTree>
    <p:extLst>
      <p:ext uri="{BB962C8B-B14F-4D97-AF65-F5344CB8AC3E}">
        <p14:creationId xmlns:p14="http://schemas.microsoft.com/office/powerpoint/2010/main" val="3814716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27</a:t>
            </a:fld>
            <a:endParaRPr lang="en-US"/>
          </a:p>
        </p:txBody>
      </p:sp>
    </p:spTree>
    <p:extLst>
      <p:ext uri="{BB962C8B-B14F-4D97-AF65-F5344CB8AC3E}">
        <p14:creationId xmlns:p14="http://schemas.microsoft.com/office/powerpoint/2010/main" val="3615754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28</a:t>
            </a:fld>
            <a:endParaRPr lang="en-US"/>
          </a:p>
        </p:txBody>
      </p:sp>
    </p:spTree>
    <p:extLst>
      <p:ext uri="{BB962C8B-B14F-4D97-AF65-F5344CB8AC3E}">
        <p14:creationId xmlns:p14="http://schemas.microsoft.com/office/powerpoint/2010/main" val="3150138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6</a:t>
            </a:fld>
            <a:endParaRPr lang="en-US"/>
          </a:p>
        </p:txBody>
      </p:sp>
    </p:spTree>
    <p:extLst>
      <p:ext uri="{BB962C8B-B14F-4D97-AF65-F5344CB8AC3E}">
        <p14:creationId xmlns:p14="http://schemas.microsoft.com/office/powerpoint/2010/main" val="4017320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74B4D1-B52B-B044-B9E9-C503E24B6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447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31</a:t>
            </a:fld>
            <a:endParaRPr lang="en-US"/>
          </a:p>
        </p:txBody>
      </p:sp>
    </p:spTree>
    <p:extLst>
      <p:ext uri="{BB962C8B-B14F-4D97-AF65-F5344CB8AC3E}">
        <p14:creationId xmlns:p14="http://schemas.microsoft.com/office/powerpoint/2010/main" val="3397632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33</a:t>
            </a:fld>
            <a:endParaRPr lang="en-US"/>
          </a:p>
        </p:txBody>
      </p:sp>
    </p:spTree>
    <p:extLst>
      <p:ext uri="{BB962C8B-B14F-4D97-AF65-F5344CB8AC3E}">
        <p14:creationId xmlns:p14="http://schemas.microsoft.com/office/powerpoint/2010/main" val="1853073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34</a:t>
            </a:fld>
            <a:endParaRPr lang="en-US"/>
          </a:p>
        </p:txBody>
      </p:sp>
    </p:spTree>
    <p:extLst>
      <p:ext uri="{BB962C8B-B14F-4D97-AF65-F5344CB8AC3E}">
        <p14:creationId xmlns:p14="http://schemas.microsoft.com/office/powerpoint/2010/main" val="3120752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74B4D1-B52B-B044-B9E9-C503E24B6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991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39</a:t>
            </a:fld>
            <a:endParaRPr lang="en-US"/>
          </a:p>
        </p:txBody>
      </p:sp>
    </p:spTree>
    <p:extLst>
      <p:ext uri="{BB962C8B-B14F-4D97-AF65-F5344CB8AC3E}">
        <p14:creationId xmlns:p14="http://schemas.microsoft.com/office/powerpoint/2010/main" val="3897041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74B4D1-B52B-B044-B9E9-C503E24B6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826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74B4D1-B52B-B044-B9E9-C503E24B6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291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74B4D1-B52B-B044-B9E9-C503E24B6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367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74B4D1-B52B-B044-B9E9-C503E24B6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592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7</a:t>
            </a:fld>
            <a:endParaRPr lang="en-US"/>
          </a:p>
        </p:txBody>
      </p:sp>
    </p:spTree>
    <p:extLst>
      <p:ext uri="{BB962C8B-B14F-4D97-AF65-F5344CB8AC3E}">
        <p14:creationId xmlns:p14="http://schemas.microsoft.com/office/powerpoint/2010/main" val="1584133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74B4D1-B52B-B044-B9E9-C503E24B6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793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74B4D1-B52B-B044-B9E9-C503E24B6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025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9</a:t>
            </a:fld>
            <a:endParaRPr lang="en-US"/>
          </a:p>
        </p:txBody>
      </p:sp>
    </p:spTree>
    <p:extLst>
      <p:ext uri="{BB962C8B-B14F-4D97-AF65-F5344CB8AC3E}">
        <p14:creationId xmlns:p14="http://schemas.microsoft.com/office/powerpoint/2010/main" val="3445675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10</a:t>
            </a:fld>
            <a:endParaRPr lang="en-US"/>
          </a:p>
        </p:txBody>
      </p:sp>
    </p:spTree>
    <p:extLst>
      <p:ext uri="{BB962C8B-B14F-4D97-AF65-F5344CB8AC3E}">
        <p14:creationId xmlns:p14="http://schemas.microsoft.com/office/powerpoint/2010/main" val="1184595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11</a:t>
            </a:fld>
            <a:endParaRPr lang="en-US"/>
          </a:p>
        </p:txBody>
      </p:sp>
    </p:spTree>
    <p:extLst>
      <p:ext uri="{BB962C8B-B14F-4D97-AF65-F5344CB8AC3E}">
        <p14:creationId xmlns:p14="http://schemas.microsoft.com/office/powerpoint/2010/main" val="672857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12</a:t>
            </a:fld>
            <a:endParaRPr lang="en-US"/>
          </a:p>
        </p:txBody>
      </p:sp>
    </p:spTree>
    <p:extLst>
      <p:ext uri="{BB962C8B-B14F-4D97-AF65-F5344CB8AC3E}">
        <p14:creationId xmlns:p14="http://schemas.microsoft.com/office/powerpoint/2010/main" val="2580054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36BAF3-9503-7045-B7EE-827AE9704637}" type="slidenum">
              <a:rPr lang="en-US" smtClean="0"/>
              <a:t>13</a:t>
            </a:fld>
            <a:endParaRPr lang="en-US"/>
          </a:p>
        </p:txBody>
      </p:sp>
    </p:spTree>
    <p:extLst>
      <p:ext uri="{BB962C8B-B14F-4D97-AF65-F5344CB8AC3E}">
        <p14:creationId xmlns:p14="http://schemas.microsoft.com/office/powerpoint/2010/main" val="3444508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B4D1-B52B-B044-B9E9-C503E24B65B3}" type="slidenum">
              <a:rPr lang="en-US" smtClean="0"/>
              <a:t>14</a:t>
            </a:fld>
            <a:endParaRPr lang="en-US"/>
          </a:p>
        </p:txBody>
      </p:sp>
    </p:spTree>
    <p:extLst>
      <p:ext uri="{BB962C8B-B14F-4D97-AF65-F5344CB8AC3E}">
        <p14:creationId xmlns:p14="http://schemas.microsoft.com/office/powerpoint/2010/main" val="504073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8"/>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0" y="3597276"/>
            <a:ext cx="9144000" cy="166688"/>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sp>
        <p:nvSpPr>
          <p:cNvPr id="8" name="Rectangle 7"/>
          <p:cNvSpPr/>
          <p:nvPr userDrawn="1"/>
        </p:nvSpPr>
        <p:spPr>
          <a:xfrm>
            <a:off x="482602" y="3100390"/>
            <a:ext cx="8178800" cy="1166812"/>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pic>
        <p:nvPicPr>
          <p:cNvPr id="9" name="Picture 18" descr="FDOE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57493" y="5353049"/>
            <a:ext cx="3635375"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83108" y="3201343"/>
            <a:ext cx="8177784" cy="980295"/>
          </a:xfrm>
        </p:spPr>
        <p:txBody>
          <a:bodyPr anchor="ctr">
            <a:normAutofit/>
          </a:bodyPr>
          <a:lstStyle>
            <a:lvl1pPr algn="ctr">
              <a:defRPr sz="36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83108" y="4385256"/>
            <a:ext cx="8177784" cy="406757"/>
          </a:xfrm>
        </p:spPr>
        <p:txBody>
          <a:bodyPr/>
          <a:lstStyle>
            <a:lvl1pPr marL="0" indent="0" algn="ctr">
              <a:buNone/>
              <a:defRPr sz="2400"/>
            </a:lvl1pPr>
            <a:lvl2pPr marL="457171" indent="0" algn="ctr">
              <a:buNone/>
              <a:defRPr sz="2000"/>
            </a:lvl2pPr>
            <a:lvl3pPr marL="914345" indent="0" algn="ctr">
              <a:buNone/>
              <a:defRPr sz="1800"/>
            </a:lvl3pPr>
            <a:lvl4pPr marL="1371518" indent="0" algn="ctr">
              <a:buNone/>
              <a:defRPr sz="1600"/>
            </a:lvl4pPr>
            <a:lvl5pPr marL="1828692" indent="0" algn="ctr">
              <a:buNone/>
              <a:defRPr sz="1600"/>
            </a:lvl5pPr>
            <a:lvl6pPr marL="2285863" indent="0" algn="ctr">
              <a:buNone/>
              <a:defRPr sz="1600"/>
            </a:lvl6pPr>
            <a:lvl7pPr marL="2743034" indent="0" algn="ctr">
              <a:buNone/>
              <a:defRPr sz="1600"/>
            </a:lvl7pPr>
            <a:lvl8pPr marL="3200208" indent="0" algn="ctr">
              <a:buNone/>
              <a:defRPr sz="1600"/>
            </a:lvl8pPr>
            <a:lvl9pPr marL="3657382" indent="0" algn="ctr">
              <a:buNone/>
              <a:defRPr sz="1600"/>
            </a:lvl9pPr>
          </a:lstStyle>
          <a:p>
            <a:r>
              <a:rPr lang="en-US"/>
              <a:t>Click to edit Master subtitle style</a:t>
            </a:r>
            <a:endParaRPr lang="en-US" dirty="0"/>
          </a:p>
        </p:txBody>
      </p:sp>
      <p:sp>
        <p:nvSpPr>
          <p:cNvPr id="6" name="Text Placeholder 5"/>
          <p:cNvSpPr>
            <a:spLocks noGrp="1"/>
          </p:cNvSpPr>
          <p:nvPr>
            <p:ph type="body" sz="quarter" idx="14"/>
          </p:nvPr>
        </p:nvSpPr>
        <p:spPr>
          <a:xfrm>
            <a:off x="3535368" y="4944147"/>
            <a:ext cx="2073275" cy="365568"/>
          </a:xfrm>
        </p:spPr>
        <p:txBody>
          <a:bodyPr>
            <a:normAutofit/>
          </a:bodyPr>
          <a:lstStyle>
            <a:lvl1pPr marL="0" indent="0" algn="ctr">
              <a:buNone/>
              <a:defRPr sz="20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922152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898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08BC96FE-E87D-4594-9A8A-F75616B97A36}" type="datetimeFigureOut">
              <a:rPr lang="en-US" altLang="en-US"/>
              <a:pPr/>
              <a:t>1/8/21</a:t>
            </a:fld>
            <a:endParaRPr lang="en-US" altLang="en-US"/>
          </a:p>
        </p:txBody>
      </p:sp>
      <p:sp>
        <p:nvSpPr>
          <p:cNvPr id="4" name="Footer Placeholder 2"/>
          <p:cNvSpPr>
            <a:spLocks noGrp="1"/>
          </p:cNvSpPr>
          <p:nvPr>
            <p:ph type="ftr" sz="quarter" idx="11"/>
          </p:nvPr>
        </p:nvSpPr>
        <p:spPr>
          <a:xfrm>
            <a:off x="3028950" y="6356352"/>
            <a:ext cx="30861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ltLang="en-US"/>
          </a:p>
        </p:txBody>
      </p:sp>
      <p:sp>
        <p:nvSpPr>
          <p:cNvPr id="5" name="Slide Number Placeholder 3"/>
          <p:cNvSpPr>
            <a:spLocks noGrp="1"/>
          </p:cNvSpPr>
          <p:nvPr>
            <p:ph type="sldNum" sz="quarter" idx="12"/>
          </p:nvPr>
        </p:nvSpPr>
        <p:spPr>
          <a:xfrm>
            <a:off x="6457950" y="635635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041F7EA0-B39E-4BC5-82B6-16A8E4B5183E}" type="slidenum">
              <a:rPr lang="en-US" altLang="en-US"/>
              <a:pPr/>
              <a:t>‹#›</a:t>
            </a:fld>
            <a:endParaRPr lang="en-US" altLang="en-US"/>
          </a:p>
        </p:txBody>
      </p:sp>
    </p:spTree>
    <p:extLst>
      <p:ext uri="{BB962C8B-B14F-4D97-AF65-F5344CB8AC3E}">
        <p14:creationId xmlns:p14="http://schemas.microsoft.com/office/powerpoint/2010/main" val="239640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5622ECC6-4B66-492B-8B44-30487601D30F}" type="datetimeFigureOut">
              <a:rPr lang="en-US" altLang="en-US"/>
              <a:pPr/>
              <a:t>1/8/21</a:t>
            </a:fld>
            <a:endParaRPr lang="en-US" altLang="en-US"/>
          </a:p>
        </p:txBody>
      </p:sp>
      <p:sp>
        <p:nvSpPr>
          <p:cNvPr id="4" name="Footer Placeholder 2"/>
          <p:cNvSpPr>
            <a:spLocks noGrp="1"/>
          </p:cNvSpPr>
          <p:nvPr>
            <p:ph type="ftr" sz="quarter" idx="11"/>
          </p:nvPr>
        </p:nvSpPr>
        <p:spPr>
          <a:xfrm>
            <a:off x="3028950" y="6356352"/>
            <a:ext cx="30861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ltLang="en-US"/>
          </a:p>
        </p:txBody>
      </p:sp>
      <p:sp>
        <p:nvSpPr>
          <p:cNvPr id="5" name="Slide Number Placeholder 3"/>
          <p:cNvSpPr>
            <a:spLocks noGrp="1"/>
          </p:cNvSpPr>
          <p:nvPr>
            <p:ph type="sldNum" sz="quarter" idx="12"/>
          </p:nvPr>
        </p:nvSpPr>
        <p:spPr>
          <a:xfrm>
            <a:off x="6457950" y="635635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5A869EEF-AD28-41E3-8A26-A9EBE4686562}" type="slidenum">
              <a:rPr lang="en-US" altLang="en-US"/>
              <a:pPr/>
              <a:t>‹#›</a:t>
            </a:fld>
            <a:endParaRPr lang="en-US" altLang="en-US"/>
          </a:p>
        </p:txBody>
      </p:sp>
    </p:spTree>
    <p:extLst>
      <p:ext uri="{BB962C8B-B14F-4D97-AF65-F5344CB8AC3E}">
        <p14:creationId xmlns:p14="http://schemas.microsoft.com/office/powerpoint/2010/main" val="234241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D6F134BF-EF37-4282-82C0-DE4EAF1D1727}" type="datetimeFigureOut">
              <a:rPr lang="en-US" altLang="en-US"/>
              <a:pPr/>
              <a:t>1/8/21</a:t>
            </a:fld>
            <a:endParaRPr lang="en-US" altLang="en-US"/>
          </a:p>
        </p:txBody>
      </p:sp>
      <p:sp>
        <p:nvSpPr>
          <p:cNvPr id="4" name="Footer Placeholder 2"/>
          <p:cNvSpPr>
            <a:spLocks noGrp="1"/>
          </p:cNvSpPr>
          <p:nvPr>
            <p:ph type="ftr" sz="quarter" idx="11"/>
          </p:nvPr>
        </p:nvSpPr>
        <p:spPr>
          <a:xfrm>
            <a:off x="3028950" y="6356352"/>
            <a:ext cx="30861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ltLang="en-US"/>
          </a:p>
        </p:txBody>
      </p:sp>
      <p:sp>
        <p:nvSpPr>
          <p:cNvPr id="5" name="Slide Number Placeholder 3"/>
          <p:cNvSpPr>
            <a:spLocks noGrp="1"/>
          </p:cNvSpPr>
          <p:nvPr>
            <p:ph type="sldNum" sz="quarter" idx="12"/>
          </p:nvPr>
        </p:nvSpPr>
        <p:spPr>
          <a:xfrm>
            <a:off x="6457950" y="635635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0263A418-B15A-47A2-8F60-C14D978DDC56}" type="slidenum">
              <a:rPr lang="en-US" altLang="en-US"/>
              <a:pPr/>
              <a:t>‹#›</a:t>
            </a:fld>
            <a:endParaRPr lang="en-US" altLang="en-US"/>
          </a:p>
        </p:txBody>
      </p:sp>
    </p:spTree>
    <p:extLst>
      <p:ext uri="{BB962C8B-B14F-4D97-AF65-F5344CB8AC3E}">
        <p14:creationId xmlns:p14="http://schemas.microsoft.com/office/powerpoint/2010/main" val="3088964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D7C38AE3-4F0E-4333-9016-4F4E963B1F8B}" type="datetimeFigureOut">
              <a:rPr lang="en-US" altLang="en-US"/>
              <a:pPr/>
              <a:t>1/8/21</a:t>
            </a:fld>
            <a:endParaRPr lang="en-US" altLang="en-US"/>
          </a:p>
        </p:txBody>
      </p:sp>
      <p:sp>
        <p:nvSpPr>
          <p:cNvPr id="4" name="Footer Placeholder 2"/>
          <p:cNvSpPr>
            <a:spLocks noGrp="1"/>
          </p:cNvSpPr>
          <p:nvPr>
            <p:ph type="ftr" sz="quarter" idx="11"/>
          </p:nvPr>
        </p:nvSpPr>
        <p:spPr>
          <a:xfrm>
            <a:off x="3028950" y="6356352"/>
            <a:ext cx="30861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ltLang="en-US"/>
          </a:p>
        </p:txBody>
      </p:sp>
      <p:sp>
        <p:nvSpPr>
          <p:cNvPr id="5" name="Slide Number Placeholder 3"/>
          <p:cNvSpPr>
            <a:spLocks noGrp="1"/>
          </p:cNvSpPr>
          <p:nvPr>
            <p:ph type="sldNum" sz="quarter" idx="12"/>
          </p:nvPr>
        </p:nvSpPr>
        <p:spPr>
          <a:xfrm>
            <a:off x="6457950" y="635635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D41494CB-E8EA-4D7D-9FC1-81FA795B2639}" type="slidenum">
              <a:rPr lang="en-US" altLang="en-US"/>
              <a:pPr/>
              <a:t>‹#›</a:t>
            </a:fld>
            <a:endParaRPr lang="en-US" altLang="en-US"/>
          </a:p>
        </p:txBody>
      </p:sp>
    </p:spTree>
    <p:extLst>
      <p:ext uri="{BB962C8B-B14F-4D97-AF65-F5344CB8AC3E}">
        <p14:creationId xmlns:p14="http://schemas.microsoft.com/office/powerpoint/2010/main" val="2287721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Colored Background">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sp>
        <p:nvSpPr>
          <p:cNvPr id="3" name="Date Placeholder 1"/>
          <p:cNvSpPr>
            <a:spLocks noGrp="1"/>
          </p:cNvSpPr>
          <p:nvPr>
            <p:ph type="dt" sz="half" idx="10"/>
          </p:nvPr>
        </p:nvSpPr>
        <p:spPr>
          <a:xfrm>
            <a:off x="628650" y="635635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2A199975-0168-41A2-9A7A-3C8E6AB06BC2}" type="datetimeFigureOut">
              <a:rPr lang="en-US" altLang="en-US"/>
              <a:pPr/>
              <a:t>1/8/21</a:t>
            </a:fld>
            <a:endParaRPr lang="en-US" altLang="en-US"/>
          </a:p>
        </p:txBody>
      </p:sp>
      <p:sp>
        <p:nvSpPr>
          <p:cNvPr id="4" name="Footer Placeholder 2"/>
          <p:cNvSpPr>
            <a:spLocks noGrp="1"/>
          </p:cNvSpPr>
          <p:nvPr>
            <p:ph type="ftr" sz="quarter" idx="11"/>
          </p:nvPr>
        </p:nvSpPr>
        <p:spPr>
          <a:xfrm>
            <a:off x="3028950" y="6356352"/>
            <a:ext cx="30861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ltLang="en-US"/>
          </a:p>
        </p:txBody>
      </p:sp>
      <p:sp>
        <p:nvSpPr>
          <p:cNvPr id="5" name="Slide Number Placeholder 3"/>
          <p:cNvSpPr>
            <a:spLocks noGrp="1"/>
          </p:cNvSpPr>
          <p:nvPr>
            <p:ph type="sldNum" sz="quarter" idx="12"/>
          </p:nvPr>
        </p:nvSpPr>
        <p:spPr>
          <a:xfrm>
            <a:off x="6457950" y="6356352"/>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17DA4D3-D29D-49FD-B07B-9F49DBB76DA6}" type="slidenum">
              <a:rPr lang="en-US" altLang="en-US"/>
              <a:pPr/>
              <a:t>‹#›</a:t>
            </a:fld>
            <a:endParaRPr lang="en-US" altLang="en-US"/>
          </a:p>
        </p:txBody>
      </p:sp>
    </p:spTree>
    <p:extLst>
      <p:ext uri="{BB962C8B-B14F-4D97-AF65-F5344CB8AC3E}">
        <p14:creationId xmlns:p14="http://schemas.microsoft.com/office/powerpoint/2010/main" val="2941604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1"/>
            <a:ext cx="9144000" cy="38242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sp>
        <p:nvSpPr>
          <p:cNvPr id="5" name="Rectangle 4"/>
          <p:cNvSpPr/>
          <p:nvPr userDrawn="1"/>
        </p:nvSpPr>
        <p:spPr>
          <a:xfrm>
            <a:off x="0" y="3824291"/>
            <a:ext cx="9144000" cy="115887"/>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sp>
        <p:nvSpPr>
          <p:cNvPr id="6" name="Rectangle 5"/>
          <p:cNvSpPr/>
          <p:nvPr userDrawn="1"/>
        </p:nvSpPr>
        <p:spPr>
          <a:xfrm>
            <a:off x="1798643" y="3340100"/>
            <a:ext cx="5546725" cy="1076325"/>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sp>
        <p:nvSpPr>
          <p:cNvPr id="7" name="TextBox 23"/>
          <p:cNvSpPr txBox="1">
            <a:spLocks noChangeArrowheads="1"/>
          </p:cNvSpPr>
          <p:nvPr userDrawn="1"/>
        </p:nvSpPr>
        <p:spPr bwMode="auto">
          <a:xfrm>
            <a:off x="2090742" y="3429001"/>
            <a:ext cx="49625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defRPr/>
            </a:pPr>
            <a:r>
              <a:rPr lang="en-US" altLang="en-US" sz="5400" b="1">
                <a:solidFill>
                  <a:schemeClr val="bg1"/>
                </a:solidFill>
                <a:ea typeface="Arial" charset="0"/>
                <a:cs typeface="Arial" charset="0"/>
              </a:rPr>
              <a:t>www.FLDOE.org</a:t>
            </a:r>
          </a:p>
        </p:txBody>
      </p:sp>
      <p:pic>
        <p:nvPicPr>
          <p:cNvPr id="8" name="Picture 24" descr="FDOELogo.png"/>
          <p:cNvPicPr>
            <a:picLocks noChangeAspect="1"/>
          </p:cNvPicPr>
          <p:nvPr userDrawn="1"/>
        </p:nvPicPr>
        <p:blipFill>
          <a:blip r:embed="rId2">
            <a:extLst>
              <a:ext uri="{28A0092B-C50C-407E-A947-70E740481C1C}">
                <a14:useLocalDpi xmlns:a14="http://schemas.microsoft.com/office/drawing/2010/main" val="0"/>
              </a:ext>
            </a:extLst>
          </a:blip>
          <a:srcRect l="4701" t="10345" r="67973" b="10629"/>
          <a:stretch>
            <a:fillRect/>
          </a:stretch>
        </p:blipFill>
        <p:spPr bwMode="auto">
          <a:xfrm>
            <a:off x="3294063" y="439739"/>
            <a:ext cx="25273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47988" y="5554662"/>
            <a:ext cx="3219450" cy="321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143000" y="5227432"/>
            <a:ext cx="6858000" cy="387984"/>
          </a:xfrm>
        </p:spPr>
        <p:txBody>
          <a:bodyPr/>
          <a:lstStyle>
            <a:lvl1pPr marL="0" indent="0" algn="ctr">
              <a:buNone/>
              <a:defRPr sz="2400"/>
            </a:lvl1pPr>
            <a:lvl2pPr marL="457171" indent="0" algn="ctr">
              <a:buNone/>
              <a:defRPr sz="2000"/>
            </a:lvl2pPr>
            <a:lvl3pPr marL="914345" indent="0" algn="ctr">
              <a:buNone/>
              <a:defRPr sz="1800"/>
            </a:lvl3pPr>
            <a:lvl4pPr marL="1371518" indent="0" algn="ctr">
              <a:buNone/>
              <a:defRPr sz="1600"/>
            </a:lvl4pPr>
            <a:lvl5pPr marL="1828692" indent="0" algn="ctr">
              <a:buNone/>
              <a:defRPr sz="1600"/>
            </a:lvl5pPr>
            <a:lvl6pPr marL="2285863" indent="0" algn="ctr">
              <a:buNone/>
              <a:defRPr sz="1600"/>
            </a:lvl6pPr>
            <a:lvl7pPr marL="2743034" indent="0" algn="ctr">
              <a:buNone/>
              <a:defRPr sz="1600"/>
            </a:lvl7pPr>
            <a:lvl8pPr marL="3200208" indent="0" algn="ctr">
              <a:buNone/>
              <a:defRPr sz="1600"/>
            </a:lvl8pPr>
            <a:lvl9pPr marL="3657382"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34274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B57F-CBB7-474C-AC05-866792AFC31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A8735BB-601C-3743-AA80-4E412CB409C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6826F77-EF7C-9C42-BEE2-0A441A5CADDA}"/>
              </a:ext>
            </a:extLst>
          </p:cNvPr>
          <p:cNvSpPr>
            <a:spLocks noGrp="1"/>
          </p:cNvSpPr>
          <p:nvPr>
            <p:ph type="dt" sz="half" idx="10"/>
          </p:nvPr>
        </p:nvSpPr>
        <p:spPr/>
        <p:txBody>
          <a:bodyPr/>
          <a:lstStyle/>
          <a:p>
            <a:fld id="{6F2D2405-70D1-8148-B2A7-C4285D0FB85E}" type="datetimeFigureOut">
              <a:rPr lang="en-US" smtClean="0"/>
              <a:t>1/8/21</a:t>
            </a:fld>
            <a:endParaRPr lang="en-US"/>
          </a:p>
        </p:txBody>
      </p:sp>
      <p:sp>
        <p:nvSpPr>
          <p:cNvPr id="5" name="Footer Placeholder 4">
            <a:extLst>
              <a:ext uri="{FF2B5EF4-FFF2-40B4-BE49-F238E27FC236}">
                <a16:creationId xmlns:a16="http://schemas.microsoft.com/office/drawing/2014/main" id="{8CF0A58D-B473-CB4C-AE4F-2566612CF5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87610-5B3A-2341-BFF0-1C36AA2823EC}"/>
              </a:ext>
            </a:extLst>
          </p:cNvPr>
          <p:cNvSpPr>
            <a:spLocks noGrp="1"/>
          </p:cNvSpPr>
          <p:nvPr>
            <p:ph type="sldNum" sz="quarter" idx="12"/>
          </p:nvPr>
        </p:nvSpPr>
        <p:spPr/>
        <p:txBody>
          <a:bodyPr/>
          <a:lstStyle/>
          <a:p>
            <a:fld id="{D9DC1EA5-B773-4F4C-AAD2-551AC79C8D36}" type="slidenum">
              <a:rPr lang="en-US" smtClean="0"/>
              <a:t>‹#›</a:t>
            </a:fld>
            <a:endParaRPr lang="en-US"/>
          </a:p>
        </p:txBody>
      </p:sp>
    </p:spTree>
    <p:extLst>
      <p:ext uri="{BB962C8B-B14F-4D97-AF65-F5344CB8AC3E}">
        <p14:creationId xmlns:p14="http://schemas.microsoft.com/office/powerpoint/2010/main" val="4050111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906353"/>
            <a:ext cx="7886700" cy="4354753"/>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2244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3"/>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sp>
        <p:nvSpPr>
          <p:cNvPr id="5" name="Rectangle 4"/>
          <p:cNvSpPr/>
          <p:nvPr userDrawn="1"/>
        </p:nvSpPr>
        <p:spPr>
          <a:xfrm>
            <a:off x="981075" y="2527305"/>
            <a:ext cx="7181850" cy="1439863"/>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sp>
        <p:nvSpPr>
          <p:cNvPr id="6" name="Rectangle 5"/>
          <p:cNvSpPr/>
          <p:nvPr userDrawn="1"/>
        </p:nvSpPr>
        <p:spPr>
          <a:xfrm>
            <a:off x="0" y="3149603"/>
            <a:ext cx="9144000" cy="209551"/>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pic>
        <p:nvPicPr>
          <p:cNvPr id="7" name="Picture 18" descr="FDOE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6" y="474663"/>
            <a:ext cx="481330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3"/>
            <a:ext cx="7013448" cy="1077016"/>
          </a:xfrm>
        </p:spPr>
        <p:txBody>
          <a:bodyPr anchor="ctr">
            <a:normAutofit/>
          </a:bodyPr>
          <a:lstStyle>
            <a:lvl1pPr algn="ctr">
              <a:defRPr sz="360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5"/>
            <a:ext cx="7013448" cy="1862439"/>
          </a:xfrm>
        </p:spPr>
        <p:txBody>
          <a:bodyPr/>
          <a:lstStyle>
            <a:lvl1pPr marL="0" indent="0">
              <a:buNone/>
              <a:defRPr sz="2400">
                <a:solidFill>
                  <a:schemeClr val="tx1"/>
                </a:solidFill>
              </a:defRPr>
            </a:lvl1pPr>
            <a:lvl2pPr marL="457171" indent="0">
              <a:buNone/>
              <a:defRPr sz="2000">
                <a:solidFill>
                  <a:schemeClr val="tx1">
                    <a:tint val="75000"/>
                  </a:schemeClr>
                </a:solidFill>
              </a:defRPr>
            </a:lvl2pPr>
            <a:lvl3pPr marL="914345" indent="0">
              <a:buNone/>
              <a:defRPr sz="1800">
                <a:solidFill>
                  <a:schemeClr val="tx1">
                    <a:tint val="75000"/>
                  </a:schemeClr>
                </a:solidFill>
              </a:defRPr>
            </a:lvl3pPr>
            <a:lvl4pPr marL="1371518" indent="0">
              <a:buNone/>
              <a:defRPr sz="1600">
                <a:solidFill>
                  <a:schemeClr val="tx1">
                    <a:tint val="75000"/>
                  </a:schemeClr>
                </a:solidFill>
              </a:defRPr>
            </a:lvl4pPr>
            <a:lvl5pPr marL="1828692" indent="0">
              <a:buNone/>
              <a:defRPr sz="1600">
                <a:solidFill>
                  <a:schemeClr val="tx1">
                    <a:tint val="75000"/>
                  </a:schemeClr>
                </a:solidFill>
              </a:defRPr>
            </a:lvl5pPr>
            <a:lvl6pPr marL="2285863" indent="0">
              <a:buNone/>
              <a:defRPr sz="1600">
                <a:solidFill>
                  <a:schemeClr val="tx1">
                    <a:tint val="75000"/>
                  </a:schemeClr>
                </a:solidFill>
              </a:defRPr>
            </a:lvl6pPr>
            <a:lvl7pPr marL="2743034" indent="0">
              <a:buNone/>
              <a:defRPr sz="1600">
                <a:solidFill>
                  <a:schemeClr val="tx1">
                    <a:tint val="75000"/>
                  </a:schemeClr>
                </a:solidFill>
              </a:defRPr>
            </a:lvl7pPr>
            <a:lvl8pPr marL="3200208" indent="0">
              <a:buNone/>
              <a:defRPr sz="1600">
                <a:solidFill>
                  <a:schemeClr val="tx1">
                    <a:tint val="75000"/>
                  </a:schemeClr>
                </a:solidFill>
              </a:defRPr>
            </a:lvl8pPr>
            <a:lvl9pPr marL="3657382"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30511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3"/>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sp>
        <p:nvSpPr>
          <p:cNvPr id="5" name="Rectangle 4"/>
          <p:cNvSpPr/>
          <p:nvPr userDrawn="1"/>
        </p:nvSpPr>
        <p:spPr>
          <a:xfrm>
            <a:off x="981075" y="2527305"/>
            <a:ext cx="7181850" cy="1439863"/>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sp>
        <p:nvSpPr>
          <p:cNvPr id="6" name="Rectangle 5"/>
          <p:cNvSpPr/>
          <p:nvPr userDrawn="1"/>
        </p:nvSpPr>
        <p:spPr>
          <a:xfrm>
            <a:off x="0" y="3149603"/>
            <a:ext cx="9144000" cy="209551"/>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pic>
        <p:nvPicPr>
          <p:cNvPr id="7" name="Picture 18" descr="FDOE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6" y="468315"/>
            <a:ext cx="48133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3"/>
            <a:ext cx="7013448"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5"/>
            <a:ext cx="7013448" cy="1862439"/>
          </a:xfrm>
        </p:spPr>
        <p:txBody>
          <a:bodyPr/>
          <a:lstStyle>
            <a:lvl1pPr marL="0" indent="0">
              <a:buNone/>
              <a:defRPr sz="2400">
                <a:solidFill>
                  <a:schemeClr val="tx1"/>
                </a:solidFill>
              </a:defRPr>
            </a:lvl1pPr>
            <a:lvl2pPr marL="457171" indent="0">
              <a:buNone/>
              <a:defRPr sz="2000">
                <a:solidFill>
                  <a:schemeClr val="tx1">
                    <a:tint val="75000"/>
                  </a:schemeClr>
                </a:solidFill>
              </a:defRPr>
            </a:lvl2pPr>
            <a:lvl3pPr marL="914345" indent="0">
              <a:buNone/>
              <a:defRPr sz="1800">
                <a:solidFill>
                  <a:schemeClr val="tx1">
                    <a:tint val="75000"/>
                  </a:schemeClr>
                </a:solidFill>
              </a:defRPr>
            </a:lvl3pPr>
            <a:lvl4pPr marL="1371518" indent="0">
              <a:buNone/>
              <a:defRPr sz="1600">
                <a:solidFill>
                  <a:schemeClr val="tx1">
                    <a:tint val="75000"/>
                  </a:schemeClr>
                </a:solidFill>
              </a:defRPr>
            </a:lvl4pPr>
            <a:lvl5pPr marL="1828692" indent="0">
              <a:buNone/>
              <a:defRPr sz="1600">
                <a:solidFill>
                  <a:schemeClr val="tx1">
                    <a:tint val="75000"/>
                  </a:schemeClr>
                </a:solidFill>
              </a:defRPr>
            </a:lvl5pPr>
            <a:lvl6pPr marL="2285863" indent="0">
              <a:buNone/>
              <a:defRPr sz="1600">
                <a:solidFill>
                  <a:schemeClr val="tx1">
                    <a:tint val="75000"/>
                  </a:schemeClr>
                </a:solidFill>
              </a:defRPr>
            </a:lvl6pPr>
            <a:lvl7pPr marL="2743034" indent="0">
              <a:buNone/>
              <a:defRPr sz="1600">
                <a:solidFill>
                  <a:schemeClr val="tx1">
                    <a:tint val="75000"/>
                  </a:schemeClr>
                </a:solidFill>
              </a:defRPr>
            </a:lvl7pPr>
            <a:lvl8pPr marL="3200208" indent="0">
              <a:buNone/>
              <a:defRPr sz="1600">
                <a:solidFill>
                  <a:schemeClr val="tx1">
                    <a:tint val="75000"/>
                  </a:schemeClr>
                </a:solidFill>
              </a:defRPr>
            </a:lvl8pPr>
            <a:lvl9pPr marL="3657382"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13071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ectangle 3"/>
          <p:cNvSpPr/>
          <p:nvPr userDrawn="1"/>
        </p:nvSpPr>
        <p:spPr>
          <a:xfrm>
            <a:off x="0" y="3"/>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sp>
        <p:nvSpPr>
          <p:cNvPr id="5" name="Rectangle 4"/>
          <p:cNvSpPr/>
          <p:nvPr userDrawn="1"/>
        </p:nvSpPr>
        <p:spPr>
          <a:xfrm>
            <a:off x="981075" y="2527305"/>
            <a:ext cx="7181850" cy="1439863"/>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sp>
        <p:nvSpPr>
          <p:cNvPr id="6" name="Rectangle 5"/>
          <p:cNvSpPr/>
          <p:nvPr userDrawn="1"/>
        </p:nvSpPr>
        <p:spPr>
          <a:xfrm>
            <a:off x="0" y="3149603"/>
            <a:ext cx="9144000" cy="209551"/>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pic>
        <p:nvPicPr>
          <p:cNvPr id="7" name="Picture 18" descr="FDOE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6" y="468315"/>
            <a:ext cx="48133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3"/>
            <a:ext cx="7013448"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5"/>
            <a:ext cx="7013448" cy="1862439"/>
          </a:xfrm>
        </p:spPr>
        <p:txBody>
          <a:bodyPr/>
          <a:lstStyle>
            <a:lvl1pPr marL="0" indent="0">
              <a:buNone/>
              <a:defRPr sz="2400">
                <a:solidFill>
                  <a:schemeClr val="tx1"/>
                </a:solidFill>
              </a:defRPr>
            </a:lvl1pPr>
            <a:lvl2pPr marL="457171" indent="0">
              <a:buNone/>
              <a:defRPr sz="2000">
                <a:solidFill>
                  <a:schemeClr val="tx1">
                    <a:tint val="75000"/>
                  </a:schemeClr>
                </a:solidFill>
              </a:defRPr>
            </a:lvl2pPr>
            <a:lvl3pPr marL="914345" indent="0">
              <a:buNone/>
              <a:defRPr sz="1800">
                <a:solidFill>
                  <a:schemeClr val="tx1">
                    <a:tint val="75000"/>
                  </a:schemeClr>
                </a:solidFill>
              </a:defRPr>
            </a:lvl3pPr>
            <a:lvl4pPr marL="1371518" indent="0">
              <a:buNone/>
              <a:defRPr sz="1600">
                <a:solidFill>
                  <a:schemeClr val="tx1">
                    <a:tint val="75000"/>
                  </a:schemeClr>
                </a:solidFill>
              </a:defRPr>
            </a:lvl4pPr>
            <a:lvl5pPr marL="1828692" indent="0">
              <a:buNone/>
              <a:defRPr sz="1600">
                <a:solidFill>
                  <a:schemeClr val="tx1">
                    <a:tint val="75000"/>
                  </a:schemeClr>
                </a:solidFill>
              </a:defRPr>
            </a:lvl5pPr>
            <a:lvl6pPr marL="2285863" indent="0">
              <a:buNone/>
              <a:defRPr sz="1600">
                <a:solidFill>
                  <a:schemeClr val="tx1">
                    <a:tint val="75000"/>
                  </a:schemeClr>
                </a:solidFill>
              </a:defRPr>
            </a:lvl6pPr>
            <a:lvl7pPr marL="2743034" indent="0">
              <a:buNone/>
              <a:defRPr sz="1600">
                <a:solidFill>
                  <a:schemeClr val="tx1">
                    <a:tint val="75000"/>
                  </a:schemeClr>
                </a:solidFill>
              </a:defRPr>
            </a:lvl7pPr>
            <a:lvl8pPr marL="3200208" indent="0">
              <a:buNone/>
              <a:defRPr sz="1600">
                <a:solidFill>
                  <a:schemeClr val="tx1">
                    <a:tint val="75000"/>
                  </a:schemeClr>
                </a:solidFill>
              </a:defRPr>
            </a:lvl8pPr>
            <a:lvl9pPr marL="3657382"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1289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4" name="Rectangle 3"/>
          <p:cNvSpPr/>
          <p:nvPr userDrawn="1"/>
        </p:nvSpPr>
        <p:spPr>
          <a:xfrm>
            <a:off x="0" y="3"/>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sp>
        <p:nvSpPr>
          <p:cNvPr id="5" name="Rectangle 4"/>
          <p:cNvSpPr/>
          <p:nvPr userDrawn="1"/>
        </p:nvSpPr>
        <p:spPr>
          <a:xfrm>
            <a:off x="981075" y="2527305"/>
            <a:ext cx="7181850" cy="1439863"/>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sp>
        <p:nvSpPr>
          <p:cNvPr id="6" name="Rectangle 5"/>
          <p:cNvSpPr/>
          <p:nvPr userDrawn="1"/>
        </p:nvSpPr>
        <p:spPr>
          <a:xfrm>
            <a:off x="0" y="3149603"/>
            <a:ext cx="9144000" cy="209551"/>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pic>
        <p:nvPicPr>
          <p:cNvPr id="7" name="Picture 18" descr="FDOE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6" y="474663"/>
            <a:ext cx="481330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3"/>
            <a:ext cx="7013448"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5"/>
            <a:ext cx="7013448" cy="1862439"/>
          </a:xfrm>
        </p:spPr>
        <p:txBody>
          <a:bodyPr/>
          <a:lstStyle>
            <a:lvl1pPr marL="0" indent="0">
              <a:buNone/>
              <a:defRPr sz="2400">
                <a:solidFill>
                  <a:schemeClr val="tx1"/>
                </a:solidFill>
              </a:defRPr>
            </a:lvl1pPr>
            <a:lvl2pPr marL="457171" indent="0">
              <a:buNone/>
              <a:defRPr sz="2000">
                <a:solidFill>
                  <a:schemeClr val="tx1">
                    <a:tint val="75000"/>
                  </a:schemeClr>
                </a:solidFill>
              </a:defRPr>
            </a:lvl2pPr>
            <a:lvl3pPr marL="914345" indent="0">
              <a:buNone/>
              <a:defRPr sz="1800">
                <a:solidFill>
                  <a:schemeClr val="tx1">
                    <a:tint val="75000"/>
                  </a:schemeClr>
                </a:solidFill>
              </a:defRPr>
            </a:lvl3pPr>
            <a:lvl4pPr marL="1371518" indent="0">
              <a:buNone/>
              <a:defRPr sz="1600">
                <a:solidFill>
                  <a:schemeClr val="tx1">
                    <a:tint val="75000"/>
                  </a:schemeClr>
                </a:solidFill>
              </a:defRPr>
            </a:lvl4pPr>
            <a:lvl5pPr marL="1828692" indent="0">
              <a:buNone/>
              <a:defRPr sz="1600">
                <a:solidFill>
                  <a:schemeClr val="tx1">
                    <a:tint val="75000"/>
                  </a:schemeClr>
                </a:solidFill>
              </a:defRPr>
            </a:lvl5pPr>
            <a:lvl6pPr marL="2285863" indent="0">
              <a:buNone/>
              <a:defRPr sz="1600">
                <a:solidFill>
                  <a:schemeClr val="tx1">
                    <a:tint val="75000"/>
                  </a:schemeClr>
                </a:solidFill>
              </a:defRPr>
            </a:lvl6pPr>
            <a:lvl7pPr marL="2743034" indent="0">
              <a:buNone/>
              <a:defRPr sz="1600">
                <a:solidFill>
                  <a:schemeClr val="tx1">
                    <a:tint val="75000"/>
                  </a:schemeClr>
                </a:solidFill>
              </a:defRPr>
            </a:lvl7pPr>
            <a:lvl8pPr marL="3200208" indent="0">
              <a:buNone/>
              <a:defRPr sz="1600">
                <a:solidFill>
                  <a:schemeClr val="tx1">
                    <a:tint val="75000"/>
                  </a:schemeClr>
                </a:solidFill>
              </a:defRPr>
            </a:lvl8pPr>
            <a:lvl9pPr marL="3657382"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17557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4" name="Rectangle 3"/>
          <p:cNvSpPr/>
          <p:nvPr userDrawn="1"/>
        </p:nvSpPr>
        <p:spPr>
          <a:xfrm>
            <a:off x="0" y="3"/>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sp>
        <p:nvSpPr>
          <p:cNvPr id="5" name="Rectangle 4"/>
          <p:cNvSpPr/>
          <p:nvPr userDrawn="1"/>
        </p:nvSpPr>
        <p:spPr>
          <a:xfrm>
            <a:off x="981075" y="2527305"/>
            <a:ext cx="7181850" cy="1439863"/>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sp>
        <p:nvSpPr>
          <p:cNvPr id="6" name="Rectangle 5"/>
          <p:cNvSpPr/>
          <p:nvPr userDrawn="1"/>
        </p:nvSpPr>
        <p:spPr>
          <a:xfrm>
            <a:off x="0" y="3149603"/>
            <a:ext cx="9144000" cy="209551"/>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sz="1800">
              <a:solidFill>
                <a:srgbClr val="FFFFFF"/>
              </a:solidFill>
            </a:endParaRPr>
          </a:p>
        </p:txBody>
      </p:sp>
      <p:pic>
        <p:nvPicPr>
          <p:cNvPr id="7" name="Picture 18" descr="FDOE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6" y="468315"/>
            <a:ext cx="48133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3"/>
            <a:ext cx="7013448"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5"/>
            <a:ext cx="7013448" cy="1862439"/>
          </a:xfrm>
        </p:spPr>
        <p:txBody>
          <a:bodyPr/>
          <a:lstStyle>
            <a:lvl1pPr marL="0" indent="0">
              <a:buNone/>
              <a:defRPr sz="2400">
                <a:solidFill>
                  <a:schemeClr val="tx1"/>
                </a:solidFill>
              </a:defRPr>
            </a:lvl1pPr>
            <a:lvl2pPr marL="457171" indent="0">
              <a:buNone/>
              <a:defRPr sz="2000">
                <a:solidFill>
                  <a:schemeClr val="tx1">
                    <a:tint val="75000"/>
                  </a:schemeClr>
                </a:solidFill>
              </a:defRPr>
            </a:lvl2pPr>
            <a:lvl3pPr marL="914345" indent="0">
              <a:buNone/>
              <a:defRPr sz="1800">
                <a:solidFill>
                  <a:schemeClr val="tx1">
                    <a:tint val="75000"/>
                  </a:schemeClr>
                </a:solidFill>
              </a:defRPr>
            </a:lvl3pPr>
            <a:lvl4pPr marL="1371518" indent="0">
              <a:buNone/>
              <a:defRPr sz="1600">
                <a:solidFill>
                  <a:schemeClr val="tx1">
                    <a:tint val="75000"/>
                  </a:schemeClr>
                </a:solidFill>
              </a:defRPr>
            </a:lvl4pPr>
            <a:lvl5pPr marL="1828692" indent="0">
              <a:buNone/>
              <a:defRPr sz="1600">
                <a:solidFill>
                  <a:schemeClr val="tx1">
                    <a:tint val="75000"/>
                  </a:schemeClr>
                </a:solidFill>
              </a:defRPr>
            </a:lvl5pPr>
            <a:lvl6pPr marL="2285863" indent="0">
              <a:buNone/>
              <a:defRPr sz="1600">
                <a:solidFill>
                  <a:schemeClr val="tx1">
                    <a:tint val="75000"/>
                  </a:schemeClr>
                </a:solidFill>
              </a:defRPr>
            </a:lvl6pPr>
            <a:lvl7pPr marL="2743034" indent="0">
              <a:buNone/>
              <a:defRPr sz="1600">
                <a:solidFill>
                  <a:schemeClr val="tx1">
                    <a:tint val="75000"/>
                  </a:schemeClr>
                </a:solidFill>
              </a:defRPr>
            </a:lvl7pPr>
            <a:lvl8pPr marL="3200208" indent="0">
              <a:buNone/>
              <a:defRPr sz="1600">
                <a:solidFill>
                  <a:schemeClr val="tx1">
                    <a:tint val="75000"/>
                  </a:schemeClr>
                </a:solidFill>
              </a:defRPr>
            </a:lvl8pPr>
            <a:lvl9pPr marL="3657382"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86839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44687"/>
            <a:ext cx="3868340" cy="647700"/>
          </a:xfrm>
          <a:solidFill>
            <a:srgbClr val="00A88D"/>
          </a:solidFill>
        </p:spPr>
        <p:txBody>
          <a:bodyPr anchor="b"/>
          <a:lstStyle>
            <a:lvl1pPr marL="0" indent="0">
              <a:buNone/>
              <a:defRPr sz="2000" b="1">
                <a:solidFill>
                  <a:schemeClr val="bg1"/>
                </a:solidFill>
              </a:defRPr>
            </a:lvl1pPr>
            <a:lvl2pPr marL="457171" indent="0">
              <a:buNone/>
              <a:defRPr sz="2000" b="1"/>
            </a:lvl2pPr>
            <a:lvl3pPr marL="914345" indent="0">
              <a:buNone/>
              <a:defRPr sz="1800" b="1"/>
            </a:lvl3pPr>
            <a:lvl4pPr marL="1371518" indent="0">
              <a:buNone/>
              <a:defRPr sz="1600" b="1"/>
            </a:lvl4pPr>
            <a:lvl5pPr marL="1828692" indent="0">
              <a:buNone/>
              <a:defRPr sz="1600" b="1"/>
            </a:lvl5pPr>
            <a:lvl6pPr marL="2285863" indent="0">
              <a:buNone/>
              <a:defRPr sz="1600" b="1"/>
            </a:lvl6pPr>
            <a:lvl7pPr marL="2743034" indent="0">
              <a:buNone/>
              <a:defRPr sz="1600" b="1"/>
            </a:lvl7pPr>
            <a:lvl8pPr marL="3200208" indent="0">
              <a:buNone/>
              <a:defRPr sz="1600" b="1"/>
            </a:lvl8pPr>
            <a:lvl9pPr marL="365738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1792389"/>
            <a:ext cx="3868340" cy="4366369"/>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5" y="1144689"/>
            <a:ext cx="3887391" cy="647699"/>
          </a:xfrm>
          <a:solidFill>
            <a:srgbClr val="9CB63C"/>
          </a:solidFill>
        </p:spPr>
        <p:txBody>
          <a:bodyPr anchor="b"/>
          <a:lstStyle>
            <a:lvl1pPr marL="0" indent="0">
              <a:buNone/>
              <a:defRPr sz="2000" b="1">
                <a:solidFill>
                  <a:schemeClr val="bg1"/>
                </a:solidFill>
              </a:defRPr>
            </a:lvl1pPr>
            <a:lvl2pPr marL="457171" indent="0">
              <a:buNone/>
              <a:defRPr sz="2000" b="1"/>
            </a:lvl2pPr>
            <a:lvl3pPr marL="914345" indent="0">
              <a:buNone/>
              <a:defRPr sz="1800" b="1"/>
            </a:lvl3pPr>
            <a:lvl4pPr marL="1371518" indent="0">
              <a:buNone/>
              <a:defRPr sz="1600" b="1"/>
            </a:lvl4pPr>
            <a:lvl5pPr marL="1828692" indent="0">
              <a:buNone/>
              <a:defRPr sz="1600" b="1"/>
            </a:lvl5pPr>
            <a:lvl6pPr marL="2285863" indent="0">
              <a:buNone/>
              <a:defRPr sz="1600" b="1"/>
            </a:lvl6pPr>
            <a:lvl7pPr marL="2743034" indent="0">
              <a:buNone/>
              <a:defRPr sz="1600" b="1"/>
            </a:lvl7pPr>
            <a:lvl8pPr marL="3200208" indent="0">
              <a:buNone/>
              <a:defRPr sz="1600" b="1"/>
            </a:lvl8pPr>
            <a:lvl9pPr marL="365738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5" y="1792384"/>
            <a:ext cx="3887391" cy="436636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2407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828330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www.fldoe.org/"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966791"/>
            <a:ext cx="7886700" cy="79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906593"/>
            <a:ext cx="78867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9" name="Text Placeholder 2"/>
          <p:cNvSpPr txBox="1">
            <a:spLocks/>
          </p:cNvSpPr>
          <p:nvPr/>
        </p:nvSpPr>
        <p:spPr>
          <a:xfrm>
            <a:off x="628650" y="6400803"/>
            <a:ext cx="7886700" cy="387351"/>
          </a:xfrm>
          <a:prstGeom prst="rect">
            <a:avLst/>
          </a:prstGeom>
        </p:spPr>
        <p:txBody>
          <a:bodyPr anchor="b"/>
          <a:lstStyle>
            <a:lvl1pPr>
              <a:defRPr>
                <a:solidFill>
                  <a:schemeClr val="tx1"/>
                </a:solidFill>
                <a:latin typeface="Calibri" panose="020F0502020204030204" pitchFamily="34" charset="0"/>
                <a:cs typeface="Arial" panose="020B0604020202020204" pitchFamily="34" charset="0"/>
              </a:defRPr>
            </a:lvl1pPr>
            <a:lvl2pPr marL="685800" indent="-22860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90000"/>
              </a:lnSpc>
              <a:spcBef>
                <a:spcPts val="1000"/>
              </a:spcBef>
              <a:buFont typeface="Arial" panose="020B0604020202020204" pitchFamily="34" charset="0"/>
              <a:buNone/>
            </a:pPr>
            <a:r>
              <a:rPr lang="en-US" altLang="en-US" sz="1200" b="1">
                <a:solidFill>
                  <a:srgbClr val="262A63"/>
                </a:solidFill>
                <a:latin typeface="Arial" panose="020B0604020202020204" pitchFamily="34" charset="0"/>
                <a:hlinkClick r:id="rId19"/>
              </a:rPr>
              <a:t>www.FLDOE.org</a:t>
            </a:r>
            <a:endParaRPr lang="en-US" altLang="en-US" sz="1200" b="1">
              <a:solidFill>
                <a:srgbClr val="262A63"/>
              </a:solidFill>
              <a:latin typeface="Arial" panose="020B0604020202020204" pitchFamily="34" charset="0"/>
            </a:endParaRPr>
          </a:p>
        </p:txBody>
      </p:sp>
      <p:cxnSp>
        <p:nvCxnSpPr>
          <p:cNvPr id="11" name="Straight Connector 10"/>
          <p:cNvCxnSpPr/>
          <p:nvPr/>
        </p:nvCxnSpPr>
        <p:spPr>
          <a:xfrm flipH="1">
            <a:off x="0" y="6711951"/>
            <a:ext cx="3657600"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pic>
        <p:nvPicPr>
          <p:cNvPr id="1030" name="Picture 13"/>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284543" y="19051"/>
            <a:ext cx="2574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H="1">
            <a:off x="4" y="442913"/>
            <a:ext cx="3101975"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038850" y="442913"/>
            <a:ext cx="3105150"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486400" y="6711951"/>
            <a:ext cx="3657600"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sp>
        <p:nvSpPr>
          <p:cNvPr id="1034" name="TextBox 9"/>
          <p:cNvSpPr txBox="1">
            <a:spLocks noChangeArrowheads="1"/>
          </p:cNvSpPr>
          <p:nvPr/>
        </p:nvSpPr>
        <p:spPr bwMode="auto">
          <a:xfrm>
            <a:off x="8628068" y="6324604"/>
            <a:ext cx="479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EABEFB3-86EC-4E18-A832-48AEA76D336E}" type="slidenum">
              <a:rPr lang="en-US" altLang="en-US" sz="1400">
                <a:solidFill>
                  <a:srgbClr val="7F7F7F"/>
                </a:solidFill>
                <a:latin typeface="Bangla MN" pitchFamily="2" charset="0"/>
                <a:cs typeface="Bangla MN" pitchFamily="2" charset="0"/>
              </a:rPr>
              <a:pPr eaLnBrk="1" hangingPunct="1"/>
              <a:t>‹#›</a:t>
            </a:fld>
            <a:endParaRPr lang="en-US" altLang="en-US" sz="1400">
              <a:solidFill>
                <a:srgbClr val="7F7F7F"/>
              </a:solidFill>
              <a:latin typeface="Bangla MN" pitchFamily="2" charset="0"/>
              <a:cs typeface="Bangla MN" pitchFamily="2" charset="0"/>
            </a:endParaRPr>
          </a:p>
        </p:txBody>
      </p:sp>
    </p:spTree>
    <p:extLst>
      <p:ext uri="{BB962C8B-B14F-4D97-AF65-F5344CB8AC3E}">
        <p14:creationId xmlns:p14="http://schemas.microsoft.com/office/powerpoint/2010/main" val="1571658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rtl="0" eaLnBrk="0" fontAlgn="base" hangingPunct="0">
        <a:lnSpc>
          <a:spcPct val="90000"/>
        </a:lnSpc>
        <a:spcBef>
          <a:spcPct val="0"/>
        </a:spcBef>
        <a:spcAft>
          <a:spcPct val="0"/>
        </a:spcAft>
        <a:defRPr lang="en-US" sz="3200" b="1" kern="1200">
          <a:solidFill>
            <a:srgbClr val="262A63"/>
          </a:solidFill>
          <a:latin typeface="Bangla MN" pitchFamily="2" charset="0"/>
          <a:ea typeface="+mj-ea"/>
          <a:cs typeface="Bangla MN" pitchFamily="2" charset="0"/>
        </a:defRPr>
      </a:lvl1pPr>
      <a:lvl2pPr algn="l" rtl="0" eaLnBrk="0" fontAlgn="base" hangingPunct="0">
        <a:lnSpc>
          <a:spcPct val="90000"/>
        </a:lnSpc>
        <a:spcBef>
          <a:spcPct val="0"/>
        </a:spcBef>
        <a:spcAft>
          <a:spcPct val="0"/>
        </a:spcAft>
        <a:defRPr sz="3200" b="1">
          <a:solidFill>
            <a:srgbClr val="262A63"/>
          </a:solidFill>
          <a:latin typeface="Calibri" charset="0"/>
        </a:defRPr>
      </a:lvl2pPr>
      <a:lvl3pPr algn="l" rtl="0" eaLnBrk="0" fontAlgn="base" hangingPunct="0">
        <a:lnSpc>
          <a:spcPct val="90000"/>
        </a:lnSpc>
        <a:spcBef>
          <a:spcPct val="0"/>
        </a:spcBef>
        <a:spcAft>
          <a:spcPct val="0"/>
        </a:spcAft>
        <a:defRPr sz="3200" b="1">
          <a:solidFill>
            <a:srgbClr val="262A63"/>
          </a:solidFill>
          <a:latin typeface="Calibri" charset="0"/>
        </a:defRPr>
      </a:lvl3pPr>
      <a:lvl4pPr algn="l" rtl="0" eaLnBrk="0" fontAlgn="base" hangingPunct="0">
        <a:lnSpc>
          <a:spcPct val="90000"/>
        </a:lnSpc>
        <a:spcBef>
          <a:spcPct val="0"/>
        </a:spcBef>
        <a:spcAft>
          <a:spcPct val="0"/>
        </a:spcAft>
        <a:defRPr sz="3200" b="1">
          <a:solidFill>
            <a:srgbClr val="262A63"/>
          </a:solidFill>
          <a:latin typeface="Calibri" charset="0"/>
        </a:defRPr>
      </a:lvl4pPr>
      <a:lvl5pPr algn="l" rtl="0" eaLnBrk="0" fontAlgn="base" hangingPunct="0">
        <a:lnSpc>
          <a:spcPct val="90000"/>
        </a:lnSpc>
        <a:spcBef>
          <a:spcPct val="0"/>
        </a:spcBef>
        <a:spcAft>
          <a:spcPct val="0"/>
        </a:spcAft>
        <a:defRPr sz="3200" b="1">
          <a:solidFill>
            <a:srgbClr val="262A63"/>
          </a:solidFill>
          <a:latin typeface="Calibri" charset="0"/>
        </a:defRPr>
      </a:lvl5pPr>
      <a:lvl6pPr marL="457171" algn="l" rtl="0" fontAlgn="base">
        <a:lnSpc>
          <a:spcPct val="90000"/>
        </a:lnSpc>
        <a:spcBef>
          <a:spcPct val="0"/>
        </a:spcBef>
        <a:spcAft>
          <a:spcPct val="0"/>
        </a:spcAft>
        <a:defRPr sz="3200" b="1">
          <a:solidFill>
            <a:srgbClr val="262A63"/>
          </a:solidFill>
          <a:latin typeface="Calibri" charset="0"/>
        </a:defRPr>
      </a:lvl6pPr>
      <a:lvl7pPr marL="914345" algn="l" rtl="0" fontAlgn="base">
        <a:lnSpc>
          <a:spcPct val="90000"/>
        </a:lnSpc>
        <a:spcBef>
          <a:spcPct val="0"/>
        </a:spcBef>
        <a:spcAft>
          <a:spcPct val="0"/>
        </a:spcAft>
        <a:defRPr sz="3200" b="1">
          <a:solidFill>
            <a:srgbClr val="262A63"/>
          </a:solidFill>
          <a:latin typeface="Calibri" charset="0"/>
        </a:defRPr>
      </a:lvl7pPr>
      <a:lvl8pPr marL="1371518" algn="l" rtl="0" fontAlgn="base">
        <a:lnSpc>
          <a:spcPct val="90000"/>
        </a:lnSpc>
        <a:spcBef>
          <a:spcPct val="0"/>
        </a:spcBef>
        <a:spcAft>
          <a:spcPct val="0"/>
        </a:spcAft>
        <a:defRPr sz="3200" b="1">
          <a:solidFill>
            <a:srgbClr val="262A63"/>
          </a:solidFill>
          <a:latin typeface="Calibri" charset="0"/>
        </a:defRPr>
      </a:lvl8pPr>
      <a:lvl9pPr marL="1828692" algn="l" rtl="0" fontAlgn="base">
        <a:lnSpc>
          <a:spcPct val="90000"/>
        </a:lnSpc>
        <a:spcBef>
          <a:spcPct val="0"/>
        </a:spcBef>
        <a:spcAft>
          <a:spcPct val="0"/>
        </a:spcAft>
        <a:defRPr sz="3200" b="1">
          <a:solidFill>
            <a:srgbClr val="262A63"/>
          </a:solidFill>
          <a:latin typeface="Calibri" charset="0"/>
        </a:defRPr>
      </a:lvl9pPr>
    </p:titleStyle>
    <p:bodyStyle>
      <a:lvl1pPr marL="228586" indent="-228586" algn="l" rtl="0" eaLnBrk="0" fontAlgn="base" hangingPunct="0">
        <a:lnSpc>
          <a:spcPct val="90000"/>
        </a:lnSpc>
        <a:spcBef>
          <a:spcPts val="1000"/>
        </a:spcBef>
        <a:spcAft>
          <a:spcPct val="0"/>
        </a:spcAft>
        <a:buClr>
          <a:srgbClr val="262A63"/>
        </a:buClr>
        <a:buFont typeface="Arial" panose="020B0604020202020204" pitchFamily="34" charset="0"/>
        <a:buChar char="•"/>
        <a:defRPr sz="2800" kern="1200">
          <a:solidFill>
            <a:schemeClr val="tx1"/>
          </a:solidFill>
          <a:latin typeface="Bangla MN" pitchFamily="2" charset="0"/>
          <a:ea typeface="+mn-ea"/>
          <a:cs typeface="Bangla MN" pitchFamily="2" charset="0"/>
        </a:defRPr>
      </a:lvl1pPr>
      <a:lvl2pPr marL="685759" indent="-228586" algn="l" rtl="0" eaLnBrk="0" fontAlgn="base" hangingPunct="0">
        <a:lnSpc>
          <a:spcPct val="90000"/>
        </a:lnSpc>
        <a:spcBef>
          <a:spcPts val="500"/>
        </a:spcBef>
        <a:spcAft>
          <a:spcPct val="0"/>
        </a:spcAft>
        <a:buClr>
          <a:srgbClr val="00689B"/>
        </a:buClr>
        <a:buFont typeface="Arial" panose="020B0604020202020204" pitchFamily="34" charset="0"/>
        <a:buChar char="•"/>
        <a:defRPr sz="2400" kern="1200">
          <a:solidFill>
            <a:schemeClr val="tx1"/>
          </a:solidFill>
          <a:latin typeface="Bangla MN" pitchFamily="2" charset="0"/>
          <a:ea typeface="+mn-ea"/>
          <a:cs typeface="Bangla MN" pitchFamily="2" charset="0"/>
        </a:defRPr>
      </a:lvl2pPr>
      <a:lvl3pPr marL="1142930" indent="-228586" algn="l" rtl="0" eaLnBrk="0" fontAlgn="base" hangingPunct="0">
        <a:lnSpc>
          <a:spcPct val="90000"/>
        </a:lnSpc>
        <a:spcBef>
          <a:spcPts val="500"/>
        </a:spcBef>
        <a:spcAft>
          <a:spcPct val="0"/>
        </a:spcAft>
        <a:buClr>
          <a:srgbClr val="00A88D"/>
        </a:buClr>
        <a:buFont typeface="Arial" panose="020B0604020202020204" pitchFamily="34" charset="0"/>
        <a:buChar char="•"/>
        <a:defRPr sz="2000" kern="1200">
          <a:solidFill>
            <a:schemeClr val="tx1"/>
          </a:solidFill>
          <a:latin typeface="Bangla MN" pitchFamily="2" charset="0"/>
          <a:ea typeface="+mn-ea"/>
          <a:cs typeface="Bangla MN" pitchFamily="2" charset="0"/>
        </a:defRPr>
      </a:lvl3pPr>
      <a:lvl4pPr marL="1371518" algn="l" rtl="0" eaLnBrk="0" fontAlgn="base" hangingPunct="0">
        <a:lnSpc>
          <a:spcPct val="90000"/>
        </a:lnSpc>
        <a:spcBef>
          <a:spcPts val="500"/>
        </a:spcBef>
        <a:spcAft>
          <a:spcPct val="0"/>
        </a:spcAft>
        <a:buClr>
          <a:srgbClr val="9CB63C"/>
        </a:buClr>
        <a:buFont typeface="Arial" panose="020B0604020202020204" pitchFamily="34" charset="0"/>
        <a:defRPr sz="2000" kern="1200">
          <a:solidFill>
            <a:schemeClr val="tx1"/>
          </a:solidFill>
          <a:latin typeface="Calibri" panose="020F0502020204030204" pitchFamily="34" charset="0"/>
          <a:ea typeface="+mn-ea"/>
          <a:cs typeface="+mn-cs"/>
        </a:defRPr>
      </a:lvl4pPr>
      <a:lvl5pPr marL="2057278" indent="-228586" algn="l" rtl="0" eaLnBrk="0" fontAlgn="base" hangingPunct="0">
        <a:lnSpc>
          <a:spcPct val="90000"/>
        </a:lnSpc>
        <a:spcBef>
          <a:spcPts val="500"/>
        </a:spcBef>
        <a:spcAft>
          <a:spcPct val="0"/>
        </a:spcAft>
        <a:buClr>
          <a:srgbClr val="CD9D2C"/>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449" indent="-228586" algn="l" defTabSz="9143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22" indent="-228586" algn="l" defTabSz="9143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94" indent="-228586" algn="l" defTabSz="9143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67" indent="-228586" algn="l" defTabSz="9143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45" rtl="0" eaLnBrk="1" latinLnBrk="0" hangingPunct="1">
        <a:defRPr sz="1800" kern="1200">
          <a:solidFill>
            <a:schemeClr val="tx1"/>
          </a:solidFill>
          <a:latin typeface="+mn-lt"/>
          <a:ea typeface="+mn-ea"/>
          <a:cs typeface="+mn-cs"/>
        </a:defRPr>
      </a:lvl1pPr>
      <a:lvl2pPr marL="457171" algn="l" defTabSz="914345" rtl="0" eaLnBrk="1" latinLnBrk="0" hangingPunct="1">
        <a:defRPr sz="1800" kern="1200">
          <a:solidFill>
            <a:schemeClr val="tx1"/>
          </a:solidFill>
          <a:latin typeface="+mn-lt"/>
          <a:ea typeface="+mn-ea"/>
          <a:cs typeface="+mn-cs"/>
        </a:defRPr>
      </a:lvl2pPr>
      <a:lvl3pPr marL="914345" algn="l" defTabSz="914345" rtl="0" eaLnBrk="1" latinLnBrk="0" hangingPunct="1">
        <a:defRPr sz="1800" kern="1200">
          <a:solidFill>
            <a:schemeClr val="tx1"/>
          </a:solidFill>
          <a:latin typeface="+mn-lt"/>
          <a:ea typeface="+mn-ea"/>
          <a:cs typeface="+mn-cs"/>
        </a:defRPr>
      </a:lvl3pPr>
      <a:lvl4pPr marL="1371518" algn="l" defTabSz="914345" rtl="0" eaLnBrk="1" latinLnBrk="0" hangingPunct="1">
        <a:defRPr sz="1800" kern="1200">
          <a:solidFill>
            <a:schemeClr val="tx1"/>
          </a:solidFill>
          <a:latin typeface="+mn-lt"/>
          <a:ea typeface="+mn-ea"/>
          <a:cs typeface="+mn-cs"/>
        </a:defRPr>
      </a:lvl4pPr>
      <a:lvl5pPr marL="1828692" algn="l" defTabSz="914345" rtl="0" eaLnBrk="1" latinLnBrk="0" hangingPunct="1">
        <a:defRPr sz="1800" kern="1200">
          <a:solidFill>
            <a:schemeClr val="tx1"/>
          </a:solidFill>
          <a:latin typeface="+mn-lt"/>
          <a:ea typeface="+mn-ea"/>
          <a:cs typeface="+mn-cs"/>
        </a:defRPr>
      </a:lvl5pPr>
      <a:lvl6pPr marL="2285863" algn="l" defTabSz="914345" rtl="0" eaLnBrk="1" latinLnBrk="0" hangingPunct="1">
        <a:defRPr sz="1800" kern="1200">
          <a:solidFill>
            <a:schemeClr val="tx1"/>
          </a:solidFill>
          <a:latin typeface="+mn-lt"/>
          <a:ea typeface="+mn-ea"/>
          <a:cs typeface="+mn-cs"/>
        </a:defRPr>
      </a:lvl6pPr>
      <a:lvl7pPr marL="2743034" algn="l" defTabSz="914345" rtl="0" eaLnBrk="1" latinLnBrk="0" hangingPunct="1">
        <a:defRPr sz="1800" kern="1200">
          <a:solidFill>
            <a:schemeClr val="tx1"/>
          </a:solidFill>
          <a:latin typeface="+mn-lt"/>
          <a:ea typeface="+mn-ea"/>
          <a:cs typeface="+mn-cs"/>
        </a:defRPr>
      </a:lvl7pPr>
      <a:lvl8pPr marL="3200208" algn="l" defTabSz="914345" rtl="0" eaLnBrk="1" latinLnBrk="0" hangingPunct="1">
        <a:defRPr sz="1800" kern="1200">
          <a:solidFill>
            <a:schemeClr val="tx1"/>
          </a:solidFill>
          <a:latin typeface="+mn-lt"/>
          <a:ea typeface="+mn-ea"/>
          <a:cs typeface="+mn-cs"/>
        </a:defRPr>
      </a:lvl8pPr>
      <a:lvl9pPr marL="3657382" algn="l" defTabSz="9143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tha.Rodriguez@fldoe.org" TargetMode="External"/><Relationship Id="rId2" Type="http://schemas.openxmlformats.org/officeDocument/2006/relationships/hyperlink" Target="http://sss.usf.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jp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jp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5.jpg"/><Relationship Id="rId7" Type="http://schemas.openxmlformats.org/officeDocument/2006/relationships/diagramColors" Target="../diagrams/colors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ncbi.nlm.nih.gov/pmc/articles/PMC3641707/"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34.jpg"/><Relationship Id="rId7" Type="http://schemas.openxmlformats.org/officeDocument/2006/relationships/diagramColors" Target="../diagrams/colors1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12.jpg"/><Relationship Id="rId2" Type="http://schemas.openxmlformats.org/officeDocument/2006/relationships/diagramData" Target="../diagrams/data16.xml"/><Relationship Id="rId1" Type="http://schemas.openxmlformats.org/officeDocument/2006/relationships/slideLayout" Target="../slideLayouts/slideLayout9.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5.jpg"/><Relationship Id="rId7" Type="http://schemas.openxmlformats.org/officeDocument/2006/relationships/diagramColors" Target="../diagrams/colors17.xml"/><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4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www.mhanational.org/parenting" TargetMode="External"/><Relationship Id="rId3" Type="http://schemas.openxmlformats.org/officeDocument/2006/relationships/hyperlink" Target="http://www.pta.org/parents/content.cfm?ItemNumber=4109" TargetMode="External"/><Relationship Id="rId7" Type="http://schemas.openxmlformats.org/officeDocument/2006/relationships/hyperlink" Target="https://www.aacap.org/AACAP/Families_and_Youth/Facts_for_Families/FFF-Guide/Talking-To-Kids-About-Mental-Illnesses-084.aspx" TargetMode="External"/><Relationship Id="rId2" Type="http://schemas.openxmlformats.org/officeDocument/2006/relationships/hyperlink" Target="http://www2.nami.org/Content/ContentGroups/CAAC/ChoosingRightTreatment.pdf" TargetMode="External"/><Relationship Id="rId1" Type="http://schemas.openxmlformats.org/officeDocument/2006/relationships/slideLayout" Target="../slideLayouts/slideLayout2.xml"/><Relationship Id="rId6" Type="http://schemas.openxmlformats.org/officeDocument/2006/relationships/hyperlink" Target="https://www.nami.org/Blogs/NAMI-Blog/November-2018/Talking-to-Kids-About-Mental-Illness" TargetMode="External"/><Relationship Id="rId11" Type="http://schemas.openxmlformats.org/officeDocument/2006/relationships/image" Target="../media/image36.jpg"/><Relationship Id="rId5" Type="http://schemas.openxmlformats.org/officeDocument/2006/relationships/hyperlink" Target="http://www.schoolmentalhealth.org/Resources/Fam/12%20Things%20Parents.pdf" TargetMode="External"/><Relationship Id="rId10" Type="http://schemas.openxmlformats.org/officeDocument/2006/relationships/hyperlink" Target="http://kidshealth.org/parent/positive/family/finding_therapist.html" TargetMode="External"/><Relationship Id="rId4" Type="http://schemas.openxmlformats.org/officeDocument/2006/relationships/hyperlink" Target="http://www.pta.org/mobile/OCArticle.cfm?ItemNumber=4081" TargetMode="External"/><Relationship Id="rId9" Type="http://schemas.openxmlformats.org/officeDocument/2006/relationships/hyperlink" Target="http://www.nimh.nih.gov/"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s://classroommentalhealth.org/working-with-families/family-member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D2F8E-A676-244D-9022-7B0FCBCF36D1}"/>
              </a:ext>
            </a:extLst>
          </p:cNvPr>
          <p:cNvSpPr>
            <a:spLocks noGrp="1"/>
          </p:cNvSpPr>
          <p:nvPr>
            <p:ph type="ctrTitle"/>
          </p:nvPr>
        </p:nvSpPr>
        <p:spPr/>
        <p:txBody>
          <a:bodyPr anchor="ctr">
            <a:noAutofit/>
          </a:bodyPr>
          <a:lstStyle/>
          <a:p>
            <a:r>
              <a:rPr lang="en-US" dirty="0"/>
              <a:t>Parent Engagement:</a:t>
            </a:r>
            <a:br>
              <a:rPr lang="en-US" dirty="0"/>
            </a:br>
            <a:r>
              <a:rPr lang="en-US" sz="2000" dirty="0"/>
              <a:t>Strategies and Resources for Involving </a:t>
            </a:r>
            <a:br>
              <a:rPr lang="en-US" sz="2000" dirty="0"/>
            </a:br>
            <a:r>
              <a:rPr lang="en-US" sz="2000" dirty="0"/>
              <a:t>Parents in School Mental Health</a:t>
            </a:r>
          </a:p>
        </p:txBody>
      </p:sp>
      <p:sp>
        <p:nvSpPr>
          <p:cNvPr id="3" name="Subtitle 2">
            <a:extLst>
              <a:ext uri="{FF2B5EF4-FFF2-40B4-BE49-F238E27FC236}">
                <a16:creationId xmlns:a16="http://schemas.microsoft.com/office/drawing/2014/main" id="{1C5C2665-82A6-934B-B988-4635B1D79A8D}"/>
              </a:ext>
            </a:extLst>
          </p:cNvPr>
          <p:cNvSpPr>
            <a:spLocks noGrp="1"/>
          </p:cNvSpPr>
          <p:nvPr>
            <p:ph type="subTitle" idx="1"/>
          </p:nvPr>
        </p:nvSpPr>
        <p:spPr>
          <a:xfrm>
            <a:off x="483108" y="4371040"/>
            <a:ext cx="8177784" cy="682044"/>
          </a:xfrm>
        </p:spPr>
        <p:txBody>
          <a:bodyPr/>
          <a:lstStyle/>
          <a:p>
            <a:pPr>
              <a:lnSpc>
                <a:spcPct val="100000"/>
              </a:lnSpc>
              <a:spcBef>
                <a:spcPts val="0"/>
              </a:spcBef>
              <a:spcAft>
                <a:spcPts val="300"/>
              </a:spcAft>
            </a:pPr>
            <a:r>
              <a:rPr lang="en-US" sz="1200" dirty="0"/>
              <a:t>Martha Rodriguez, LCSW</a:t>
            </a:r>
          </a:p>
          <a:p>
            <a:pPr>
              <a:lnSpc>
                <a:spcPct val="100000"/>
              </a:lnSpc>
              <a:spcBef>
                <a:spcPts val="0"/>
              </a:spcBef>
              <a:spcAft>
                <a:spcPts val="300"/>
              </a:spcAft>
            </a:pPr>
            <a:r>
              <a:rPr lang="en-US" sz="1200" dirty="0"/>
              <a:t>Social Work and Mental Health Consultant, </a:t>
            </a:r>
            <a:r>
              <a:rPr lang="en-US" sz="1200" u="sng" dirty="0">
                <a:hlinkClick r:id="rId2"/>
              </a:rPr>
              <a:t>Student Support Services Project</a:t>
            </a:r>
            <a:endParaRPr lang="en-US" sz="1200" u="sng" dirty="0"/>
          </a:p>
          <a:p>
            <a:pPr>
              <a:lnSpc>
                <a:spcPct val="100000"/>
              </a:lnSpc>
              <a:spcBef>
                <a:spcPts val="0"/>
              </a:spcBef>
              <a:spcAft>
                <a:spcPts val="300"/>
              </a:spcAft>
            </a:pPr>
            <a:r>
              <a:rPr lang="en-US" sz="1200" dirty="0">
                <a:hlinkClick r:id="rId3"/>
              </a:rPr>
              <a:t>Martha.Rodriguez@fldoe.org</a:t>
            </a:r>
            <a:endParaRPr lang="en-US" sz="1200" dirty="0"/>
          </a:p>
          <a:p>
            <a:pPr>
              <a:lnSpc>
                <a:spcPct val="100000"/>
              </a:lnSpc>
              <a:spcBef>
                <a:spcPts val="0"/>
              </a:spcBef>
              <a:spcAft>
                <a:spcPts val="300"/>
              </a:spcAft>
            </a:pPr>
            <a:r>
              <a:rPr lang="en-US" sz="1200" dirty="0"/>
              <a:t>850-245-7851</a:t>
            </a:r>
          </a:p>
          <a:p>
            <a:br>
              <a:rPr lang="en-US" dirty="0"/>
            </a:br>
            <a:endParaRPr lang="en-US" dirty="0"/>
          </a:p>
        </p:txBody>
      </p:sp>
    </p:spTree>
    <p:extLst>
      <p:ext uri="{BB962C8B-B14F-4D97-AF65-F5344CB8AC3E}">
        <p14:creationId xmlns:p14="http://schemas.microsoft.com/office/powerpoint/2010/main" val="2041189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young girl sitting at a desk using a computer&#10;&#10;">
            <a:extLst>
              <a:ext uri="{FF2B5EF4-FFF2-40B4-BE49-F238E27FC236}">
                <a16:creationId xmlns:a16="http://schemas.microsoft.com/office/drawing/2014/main" id="{EA9F4B69-ED75-AC4D-87A5-DCB3ED28D709}"/>
              </a:ext>
            </a:extLst>
          </p:cNvPr>
          <p:cNvPicPr>
            <a:picLocks noChangeAspect="1"/>
          </p:cNvPicPr>
          <p:nvPr/>
        </p:nvPicPr>
        <p:blipFill rotWithShape="1">
          <a:blip r:embed="rId3"/>
          <a:srcRect b="15563"/>
          <a:stretch/>
        </p:blipFill>
        <p:spPr>
          <a:xfrm>
            <a:off x="0" y="0"/>
            <a:ext cx="9144000" cy="5153025"/>
          </a:xfrm>
          <a:prstGeom prst="rect">
            <a:avLst/>
          </a:prstGeom>
        </p:spPr>
      </p:pic>
      <p:sp>
        <p:nvSpPr>
          <p:cNvPr id="3" name="Content Placeholder 2">
            <a:extLst>
              <a:ext uri="{FF2B5EF4-FFF2-40B4-BE49-F238E27FC236}">
                <a16:creationId xmlns:a16="http://schemas.microsoft.com/office/drawing/2014/main" id="{2CB294C3-A48D-C240-B843-AFBCF2018EC9}"/>
              </a:ext>
            </a:extLst>
          </p:cNvPr>
          <p:cNvSpPr>
            <a:spLocks noGrp="1"/>
          </p:cNvSpPr>
          <p:nvPr>
            <p:ph idx="4294967295"/>
          </p:nvPr>
        </p:nvSpPr>
        <p:spPr>
          <a:xfrm>
            <a:off x="685800" y="5334832"/>
            <a:ext cx="7772400" cy="1419225"/>
          </a:xfrm>
        </p:spPr>
        <p:txBody>
          <a:bodyPr anchor="b">
            <a:noAutofit/>
          </a:bodyPr>
          <a:lstStyle/>
          <a:p>
            <a:pPr>
              <a:lnSpc>
                <a:spcPct val="120000"/>
              </a:lnSpc>
              <a:spcBef>
                <a:spcPts val="0"/>
              </a:spcBef>
              <a:spcAft>
                <a:spcPts val="1200"/>
              </a:spcAft>
            </a:pPr>
            <a:r>
              <a:rPr lang="en-US" sz="1400" dirty="0"/>
              <a:t>Feeling connected and welcomed is essential to children's positive adjustment, self-identification and sense of trust in others and themselves. </a:t>
            </a:r>
          </a:p>
          <a:p>
            <a:pPr>
              <a:lnSpc>
                <a:spcPct val="120000"/>
              </a:lnSpc>
              <a:spcBef>
                <a:spcPts val="0"/>
              </a:spcBef>
            </a:pPr>
            <a:r>
              <a:rPr lang="en-US" sz="1400" dirty="0"/>
              <a:t>Connectedness can protect students from poor mental health outcomes. Building strong bonds and connecting to youth can protect their mental health. (CDC)</a:t>
            </a:r>
          </a:p>
        </p:txBody>
      </p:sp>
      <p:sp>
        <p:nvSpPr>
          <p:cNvPr id="2" name="Title 1">
            <a:extLst>
              <a:ext uri="{FF2B5EF4-FFF2-40B4-BE49-F238E27FC236}">
                <a16:creationId xmlns:a16="http://schemas.microsoft.com/office/drawing/2014/main" id="{FDE59183-F808-9D41-81AC-61C2F3954C56}"/>
              </a:ext>
            </a:extLst>
          </p:cNvPr>
          <p:cNvSpPr>
            <a:spLocks noGrp="1"/>
          </p:cNvSpPr>
          <p:nvPr>
            <p:ph type="title" idx="4294967295"/>
          </p:nvPr>
        </p:nvSpPr>
        <p:spPr>
          <a:xfrm>
            <a:off x="815527" y="414337"/>
            <a:ext cx="3836987" cy="2581276"/>
          </a:xfrm>
        </p:spPr>
        <p:txBody>
          <a:bodyPr anchor="ctr">
            <a:normAutofit/>
          </a:bodyPr>
          <a:lstStyle/>
          <a:p>
            <a:pPr>
              <a:lnSpc>
                <a:spcPct val="100000"/>
              </a:lnSpc>
            </a:pPr>
            <a:r>
              <a:rPr lang="en-US" b="1" dirty="0">
                <a:solidFill>
                  <a:srgbClr val="FFFFFF"/>
                </a:solidFill>
              </a:rPr>
              <a:t>Step 1:</a:t>
            </a:r>
            <a:br>
              <a:rPr lang="en-US" b="1" dirty="0">
                <a:solidFill>
                  <a:srgbClr val="FFFFFF"/>
                </a:solidFill>
              </a:rPr>
            </a:br>
            <a:r>
              <a:rPr lang="en-US" b="1" dirty="0">
                <a:solidFill>
                  <a:srgbClr val="FFFFFF"/>
                </a:solidFill>
              </a:rPr>
              <a:t>Create a sense of belonging, connection </a:t>
            </a:r>
            <a:endParaRPr lang="en-US" dirty="0">
              <a:solidFill>
                <a:srgbClr val="FFFFFF"/>
              </a:solidFill>
            </a:endParaRPr>
          </a:p>
        </p:txBody>
      </p:sp>
    </p:spTree>
    <p:extLst>
      <p:ext uri="{BB962C8B-B14F-4D97-AF65-F5344CB8AC3E}">
        <p14:creationId xmlns:p14="http://schemas.microsoft.com/office/powerpoint/2010/main" val="375707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descr="A girl sitting at a tdesk using a computer&#10;&#10;">
            <a:extLst>
              <a:ext uri="{FF2B5EF4-FFF2-40B4-BE49-F238E27FC236}">
                <a16:creationId xmlns:a16="http://schemas.microsoft.com/office/drawing/2014/main" id="{EF103282-AD7B-B147-B895-3994041041E7}"/>
              </a:ext>
            </a:extLst>
          </p:cNvPr>
          <p:cNvPicPr>
            <a:picLocks noChangeAspect="1"/>
          </p:cNvPicPr>
          <p:nvPr/>
        </p:nvPicPr>
        <p:blipFill rotWithShape="1">
          <a:blip r:embed="rId3"/>
          <a:srcRect b="15563"/>
          <a:stretch/>
        </p:blipFill>
        <p:spPr>
          <a:xfrm>
            <a:off x="0" y="0"/>
            <a:ext cx="9144000" cy="5153025"/>
          </a:xfrm>
          <a:prstGeom prst="rect">
            <a:avLst/>
          </a:prstGeom>
        </p:spPr>
      </p:pic>
      <p:graphicFrame>
        <p:nvGraphicFramePr>
          <p:cNvPr id="5" name="Content Placeholder 2" descr="•Creating a vision for parent engagement&#10;•Preparing school staff to work with parents&#10;• Assessing and improving the school’s strategies for involving parents, and assessing what parents and families need to be more involved&#10;">
            <a:extLst>
              <a:ext uri="{FF2B5EF4-FFF2-40B4-BE49-F238E27FC236}">
                <a16:creationId xmlns:a16="http://schemas.microsoft.com/office/drawing/2014/main" id="{23D0838F-E598-4782-B96A-3DFC2323E53B}"/>
              </a:ext>
            </a:extLst>
          </p:cNvPr>
          <p:cNvGraphicFramePr>
            <a:graphicFrameLocks noGrp="1"/>
          </p:cNvGraphicFramePr>
          <p:nvPr>
            <p:ph idx="4294967295"/>
            <p:extLst>
              <p:ext uri="{D42A27DB-BD31-4B8C-83A1-F6EECF244321}">
                <p14:modId xmlns:p14="http://schemas.microsoft.com/office/powerpoint/2010/main" val="2230665794"/>
              </p:ext>
            </p:extLst>
          </p:nvPr>
        </p:nvGraphicFramePr>
        <p:xfrm>
          <a:off x="885825" y="95250"/>
          <a:ext cx="4589463" cy="4271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57C41211-39A2-CB4A-86FF-05145486B0D7}"/>
              </a:ext>
            </a:extLst>
          </p:cNvPr>
          <p:cNvSpPr>
            <a:spLocks noGrp="1"/>
          </p:cNvSpPr>
          <p:nvPr>
            <p:ph type="title" idx="4294967295"/>
          </p:nvPr>
        </p:nvSpPr>
        <p:spPr>
          <a:xfrm>
            <a:off x="344487" y="5326799"/>
            <a:ext cx="8455025" cy="1627187"/>
          </a:xfrm>
        </p:spPr>
        <p:txBody>
          <a:bodyPr anchor="t">
            <a:normAutofit fontScale="90000"/>
          </a:bodyPr>
          <a:lstStyle/>
          <a:p>
            <a:r>
              <a:rPr lang="en-US" sz="3750" dirty="0"/>
              <a:t>Step 1:</a:t>
            </a:r>
            <a:br>
              <a:rPr lang="en-US" sz="3750" dirty="0"/>
            </a:br>
            <a:r>
              <a:rPr lang="en-US" sz="3750" dirty="0"/>
              <a:t>Create a sense of belonging, connection </a:t>
            </a:r>
          </a:p>
        </p:txBody>
      </p:sp>
    </p:spTree>
    <p:extLst>
      <p:ext uri="{BB962C8B-B14F-4D97-AF65-F5344CB8AC3E}">
        <p14:creationId xmlns:p14="http://schemas.microsoft.com/office/powerpoint/2010/main" val="2498954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arent and young boy working at a computer&#10;&#10;">
            <a:extLst>
              <a:ext uri="{FF2B5EF4-FFF2-40B4-BE49-F238E27FC236}">
                <a16:creationId xmlns:a16="http://schemas.microsoft.com/office/drawing/2014/main" id="{89FD1F40-8232-5648-B1A9-6E1B3C7FF1FA}"/>
              </a:ext>
            </a:extLst>
          </p:cNvPr>
          <p:cNvPicPr>
            <a:picLocks noChangeAspect="1"/>
          </p:cNvPicPr>
          <p:nvPr/>
        </p:nvPicPr>
        <p:blipFill>
          <a:blip r:embed="rId3"/>
          <a:stretch>
            <a:fillRect/>
          </a:stretch>
        </p:blipFill>
        <p:spPr>
          <a:xfrm flipH="1">
            <a:off x="0" y="0"/>
            <a:ext cx="9144000" cy="6589211"/>
          </a:xfrm>
          <a:prstGeom prst="rect">
            <a:avLst/>
          </a:prstGeom>
        </p:spPr>
      </p:pic>
      <p:sp>
        <p:nvSpPr>
          <p:cNvPr id="2" name="Title 1">
            <a:extLst>
              <a:ext uri="{FF2B5EF4-FFF2-40B4-BE49-F238E27FC236}">
                <a16:creationId xmlns:a16="http://schemas.microsoft.com/office/drawing/2014/main" id="{7B91FBCB-2294-E34F-BE0B-35C3CBDC5A9D}"/>
              </a:ext>
            </a:extLst>
          </p:cNvPr>
          <p:cNvSpPr>
            <a:spLocks noGrp="1"/>
          </p:cNvSpPr>
          <p:nvPr>
            <p:ph type="title"/>
          </p:nvPr>
        </p:nvSpPr>
        <p:spPr>
          <a:xfrm>
            <a:off x="510921" y="283979"/>
            <a:ext cx="4488180" cy="874360"/>
          </a:xfrm>
        </p:spPr>
        <p:txBody>
          <a:bodyPr anchor="ctr">
            <a:normAutofit/>
          </a:bodyPr>
          <a:lstStyle/>
          <a:p>
            <a:r>
              <a:rPr lang="en-US" sz="3750" dirty="0">
                <a:solidFill>
                  <a:schemeClr val="tx1"/>
                </a:solidFill>
              </a:rPr>
              <a:t>Schools can:</a:t>
            </a:r>
          </a:p>
        </p:txBody>
      </p:sp>
      <p:graphicFrame>
        <p:nvGraphicFramePr>
          <p:cNvPr id="5" name="Content Placeholder 2" descr="Ask-  parents what they  want and need&#13;Survey&#13;&#10;Provide- professional development on how to engage parents and resources that support positive parenting practices such as open, honest communication and parental supervision&#13;&#10;Support-  student-led clubs at school &#13;&#10;Facilitate-  positive youth development activities &#13;&#10;">
            <a:extLst>
              <a:ext uri="{FF2B5EF4-FFF2-40B4-BE49-F238E27FC236}">
                <a16:creationId xmlns:a16="http://schemas.microsoft.com/office/drawing/2014/main" id="{60F561B3-4DFF-4E49-833A-6F4C373EB6B9}"/>
              </a:ext>
            </a:extLst>
          </p:cNvPr>
          <p:cNvGraphicFramePr>
            <a:graphicFrameLocks noGrp="1"/>
          </p:cNvGraphicFramePr>
          <p:nvPr>
            <p:ph idx="1"/>
            <p:extLst>
              <p:ext uri="{D42A27DB-BD31-4B8C-83A1-F6EECF244321}">
                <p14:modId xmlns:p14="http://schemas.microsoft.com/office/powerpoint/2010/main" val="3778691032"/>
              </p:ext>
            </p:extLst>
          </p:nvPr>
        </p:nvGraphicFramePr>
        <p:xfrm>
          <a:off x="3175635" y="2316677"/>
          <a:ext cx="4588002" cy="42725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60185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A39B7-B3EE-314F-966B-F0311C550C6A}"/>
              </a:ext>
            </a:extLst>
          </p:cNvPr>
          <p:cNvSpPr>
            <a:spLocks noGrp="1"/>
          </p:cNvSpPr>
          <p:nvPr>
            <p:ph type="title"/>
          </p:nvPr>
        </p:nvSpPr>
        <p:spPr>
          <a:xfrm>
            <a:off x="666750" y="45048"/>
            <a:ext cx="7886700" cy="793751"/>
          </a:xfrm>
        </p:spPr>
        <p:txBody>
          <a:bodyPr>
            <a:normAutofit/>
          </a:bodyPr>
          <a:lstStyle/>
          <a:p>
            <a:r>
              <a:rPr lang="en-US" sz="1100" b="0" dirty="0"/>
              <a:t>Parent Engagement</a:t>
            </a:r>
          </a:p>
        </p:txBody>
      </p:sp>
      <p:graphicFrame>
        <p:nvGraphicFramePr>
          <p:cNvPr id="5" name="Content Placeholder 2" descr="Engage&#13;&#10;&#9;Engage parents in discussions about how to connect with their adolescents, communicate effectively and monitor activities &#13;&#10;&#9;and health behaviors&#13;&#10;Educate&#13;&#10;&#9;Educate parents and youth about adolescent development and mental health risks&#13;&#10;Communicate&#13;&#10;&#9;Communicate regularly with teachers and administrators&#13;&#10;">
            <a:extLst>
              <a:ext uri="{FF2B5EF4-FFF2-40B4-BE49-F238E27FC236}">
                <a16:creationId xmlns:a16="http://schemas.microsoft.com/office/drawing/2014/main" id="{0E7F11FF-18ED-4C8B-8887-FB7C1E0CC7CB}"/>
              </a:ext>
            </a:extLst>
          </p:cNvPr>
          <p:cNvGraphicFramePr>
            <a:graphicFrameLocks noGrp="1"/>
          </p:cNvGraphicFramePr>
          <p:nvPr>
            <p:ph idx="4294967295"/>
            <p:extLst>
              <p:ext uri="{D42A27DB-BD31-4B8C-83A1-F6EECF244321}">
                <p14:modId xmlns:p14="http://schemas.microsoft.com/office/powerpoint/2010/main" val="2553727983"/>
              </p:ext>
            </p:extLst>
          </p:nvPr>
        </p:nvGraphicFramePr>
        <p:xfrm>
          <a:off x="0" y="857250"/>
          <a:ext cx="4610100" cy="5495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famiy walking on a side walk&#10;">
            <a:extLst>
              <a:ext uri="{FF2B5EF4-FFF2-40B4-BE49-F238E27FC236}">
                <a16:creationId xmlns:a16="http://schemas.microsoft.com/office/drawing/2014/main" id="{46736D6E-95F9-9640-BE30-706ABC69D36E}"/>
              </a:ext>
            </a:extLst>
          </p:cNvPr>
          <p:cNvPicPr>
            <a:picLocks noChangeAspect="1"/>
          </p:cNvPicPr>
          <p:nvPr/>
        </p:nvPicPr>
        <p:blipFill rotWithShape="1">
          <a:blip r:embed="rId8"/>
          <a:srcRect l="19898" r="15869" b="2"/>
          <a:stretch/>
        </p:blipFill>
        <p:spPr>
          <a:xfrm>
            <a:off x="5062606" y="857249"/>
            <a:ext cx="4081394" cy="4241205"/>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3" name="Rectangle 2">
            <a:extLst>
              <a:ext uri="{FF2B5EF4-FFF2-40B4-BE49-F238E27FC236}">
                <a16:creationId xmlns:a16="http://schemas.microsoft.com/office/drawing/2014/main" id="{634A8F8C-D8BF-E94E-A06A-3AB54EE4DBD9}"/>
              </a:ext>
              <a:ext uri="{C183D7F6-B498-43B3-948B-1728B52AA6E4}">
                <adec:decorative xmlns:adec="http://schemas.microsoft.com/office/drawing/2017/decorative" val="1"/>
              </a:ext>
            </a:extLst>
          </p:cNvPr>
          <p:cNvSpPr/>
          <p:nvPr/>
        </p:nvSpPr>
        <p:spPr>
          <a:xfrm>
            <a:off x="0" y="0"/>
            <a:ext cx="9144000" cy="857249"/>
          </a:xfrm>
          <a:prstGeom prst="rect">
            <a:avLst/>
          </a:prstGeom>
          <a:solidFill>
            <a:srgbClr val="3F3F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E2A4B2D-BEB4-FE49-9F65-D9C56F140EC8}"/>
              </a:ext>
              <a:ext uri="{C183D7F6-B498-43B3-948B-1728B52AA6E4}">
                <adec:decorative xmlns:adec="http://schemas.microsoft.com/office/drawing/2017/decorative" val="1"/>
              </a:ext>
            </a:extLst>
          </p:cNvPr>
          <p:cNvSpPr/>
          <p:nvPr/>
        </p:nvSpPr>
        <p:spPr>
          <a:xfrm>
            <a:off x="0" y="6353175"/>
            <a:ext cx="9144000" cy="459777"/>
          </a:xfrm>
          <a:prstGeom prst="rect">
            <a:avLst/>
          </a:prstGeom>
          <a:solidFill>
            <a:srgbClr val="3F3F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510871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029FF-3CF4-1D4B-A59D-BB14F0AFC430}"/>
              </a:ext>
            </a:extLst>
          </p:cNvPr>
          <p:cNvSpPr>
            <a:spLocks noGrp="1"/>
          </p:cNvSpPr>
          <p:nvPr>
            <p:ph type="title"/>
          </p:nvPr>
        </p:nvSpPr>
        <p:spPr>
          <a:xfrm>
            <a:off x="445769" y="987688"/>
            <a:ext cx="3254963" cy="3048694"/>
          </a:xfrm>
        </p:spPr>
        <p:txBody>
          <a:bodyPr anchor="ctr">
            <a:normAutofit fontScale="90000"/>
          </a:bodyPr>
          <a:lstStyle/>
          <a:p>
            <a:r>
              <a:rPr lang="en-US" sz="2625" dirty="0"/>
              <a:t>Step 2: </a:t>
            </a:r>
            <a:br>
              <a:rPr lang="en-US" sz="2625" dirty="0"/>
            </a:br>
            <a:r>
              <a:rPr lang="en-US" sz="2625" dirty="0"/>
              <a:t>Are you encouraging and creating opportunities for parents to be </a:t>
            </a:r>
            <a:br>
              <a:rPr lang="en-US" sz="2625" dirty="0"/>
            </a:br>
            <a:r>
              <a:rPr lang="en-US" sz="2625" dirty="0"/>
              <a:t>honest, direct, specific and to engage?</a:t>
            </a:r>
          </a:p>
        </p:txBody>
      </p:sp>
      <p:graphicFrame>
        <p:nvGraphicFramePr>
          <p:cNvPr id="5" name="Content Placeholder 2" descr="Cycle: Explore the opportunities you have for parents to become engaged&#13;&#10;Are you creating opportunities for parenting support?&#13;&#10;Support learning at home&#13;&#10;Encourage parents to be part of decision making in schools&#13;&#10;How are you creating/ opening communication and collaboration with the community provider?&#13;&#10;Be honest, direct and specific. School personnel should respond with compassion and eagerness to help &#13;&#10;">
            <a:extLst>
              <a:ext uri="{FF2B5EF4-FFF2-40B4-BE49-F238E27FC236}">
                <a16:creationId xmlns:a16="http://schemas.microsoft.com/office/drawing/2014/main" id="{E6875A62-AB16-4731-822D-E59F40D3CF6C}"/>
              </a:ext>
            </a:extLst>
          </p:cNvPr>
          <p:cNvGraphicFramePr>
            <a:graphicFrameLocks noGrp="1"/>
          </p:cNvGraphicFramePr>
          <p:nvPr>
            <p:ph idx="1"/>
            <p:extLst>
              <p:ext uri="{D42A27DB-BD31-4B8C-83A1-F6EECF244321}">
                <p14:modId xmlns:p14="http://schemas.microsoft.com/office/powerpoint/2010/main" val="2961295969"/>
              </p:ext>
            </p:extLst>
          </p:nvPr>
        </p:nvGraphicFramePr>
        <p:xfrm>
          <a:off x="3249890" y="1200149"/>
          <a:ext cx="5445408" cy="5070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5355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4054C-F00A-6345-BA32-CBB817FCB25F}"/>
              </a:ext>
            </a:extLst>
          </p:cNvPr>
          <p:cNvSpPr>
            <a:spLocks noGrp="1"/>
          </p:cNvSpPr>
          <p:nvPr>
            <p:ph type="title"/>
          </p:nvPr>
        </p:nvSpPr>
        <p:spPr>
          <a:xfrm>
            <a:off x="628650" y="1131094"/>
            <a:ext cx="7886700" cy="994172"/>
          </a:xfrm>
        </p:spPr>
        <p:txBody>
          <a:bodyPr>
            <a:normAutofit/>
          </a:bodyPr>
          <a:lstStyle/>
          <a:p>
            <a:r>
              <a:rPr lang="en-US" dirty="0"/>
              <a:t>Example — Provide parenting support</a:t>
            </a:r>
          </a:p>
        </p:txBody>
      </p:sp>
      <p:grpSp>
        <p:nvGrpSpPr>
          <p:cNvPr id="3" name="Group 2" descr="List items.">
            <a:extLst>
              <a:ext uri="{FF2B5EF4-FFF2-40B4-BE49-F238E27FC236}">
                <a16:creationId xmlns:a16="http://schemas.microsoft.com/office/drawing/2014/main" id="{1DE07A50-A7CB-614E-AF74-A9E4A24E681B}"/>
              </a:ext>
            </a:extLst>
          </p:cNvPr>
          <p:cNvGrpSpPr/>
          <p:nvPr/>
        </p:nvGrpSpPr>
        <p:grpSpPr>
          <a:xfrm>
            <a:off x="635492" y="2181225"/>
            <a:ext cx="7873014" cy="3802483"/>
            <a:chOff x="635492" y="1880610"/>
            <a:chExt cx="7873014" cy="3425092"/>
          </a:xfrm>
        </p:grpSpPr>
        <p:sp>
          <p:nvSpPr>
            <p:cNvPr id="4" name="Rectangle 3">
              <a:extLst>
                <a:ext uri="{FF2B5EF4-FFF2-40B4-BE49-F238E27FC236}">
                  <a16:creationId xmlns:a16="http://schemas.microsoft.com/office/drawing/2014/main" id="{92550101-7D34-8B48-B59C-28B9F59B6CE8}"/>
                </a:ext>
              </a:extLst>
            </p:cNvPr>
            <p:cNvSpPr/>
            <p:nvPr/>
          </p:nvSpPr>
          <p:spPr>
            <a:xfrm>
              <a:off x="1887745" y="2399576"/>
              <a:ext cx="1001802" cy="71"/>
            </a:xfrm>
            <a:prstGeom prst="rect">
              <a:avLst/>
            </a:prstGeom>
          </p:spPr>
          <p:style>
            <a:lnRef idx="2">
              <a:schemeClr val="accent5">
                <a:alpha val="90000"/>
                <a:tint val="55000"/>
                <a:hueOff val="0"/>
                <a:satOff val="0"/>
                <a:lumOff val="0"/>
                <a:alphaOff val="0"/>
              </a:schemeClr>
            </a:lnRef>
            <a:fillRef idx="1">
              <a:schemeClr val="accent5">
                <a:alpha val="90000"/>
                <a:tint val="55000"/>
                <a:hueOff val="0"/>
                <a:satOff val="0"/>
                <a:lumOff val="0"/>
                <a:alphaOff val="0"/>
              </a:schemeClr>
            </a:fillRef>
            <a:effectRef idx="0">
              <a:schemeClr val="accent5">
                <a:alpha val="90000"/>
                <a:tint val="55000"/>
                <a:hueOff val="0"/>
                <a:satOff val="0"/>
                <a:lumOff val="0"/>
                <a:alphaOff val="0"/>
              </a:schemeClr>
            </a:effectRef>
            <a:fontRef idx="minor">
              <a:schemeClr val="dk1">
                <a:hueOff val="0"/>
                <a:satOff val="0"/>
                <a:lumOff val="0"/>
                <a:alphaOff val="0"/>
              </a:schemeClr>
            </a:fontRef>
          </p:style>
        </p:sp>
        <p:sp>
          <p:nvSpPr>
            <p:cNvPr id="7" name="Chevron 6">
              <a:extLst>
                <a:ext uri="{FF2B5EF4-FFF2-40B4-BE49-F238E27FC236}">
                  <a16:creationId xmlns:a16="http://schemas.microsoft.com/office/drawing/2014/main" id="{3201BA8A-E4DB-9B44-ABB4-870FFC994902}"/>
                </a:ext>
              </a:extLst>
            </p:cNvPr>
            <p:cNvSpPr/>
            <p:nvPr/>
          </p:nvSpPr>
          <p:spPr>
            <a:xfrm>
              <a:off x="2949656" y="2315378"/>
              <a:ext cx="115207" cy="216253"/>
            </a:xfrm>
            <a:prstGeom prst="chevron">
              <a:avLst>
                <a:gd name="adj" fmla="val 90000"/>
              </a:avLst>
            </a:prstGeom>
          </p:spPr>
          <p:style>
            <a:lnRef idx="2">
              <a:schemeClr val="accent5">
                <a:alpha val="90000"/>
                <a:tint val="55000"/>
                <a:hueOff val="0"/>
                <a:satOff val="0"/>
                <a:lumOff val="0"/>
                <a:alphaOff val="0"/>
              </a:schemeClr>
            </a:lnRef>
            <a:fillRef idx="1">
              <a:schemeClr val="accent5">
                <a:alpha val="90000"/>
                <a:tint val="55000"/>
                <a:hueOff val="0"/>
                <a:satOff val="0"/>
                <a:lumOff val="0"/>
                <a:alphaOff val="0"/>
              </a:schemeClr>
            </a:fillRef>
            <a:effectRef idx="0">
              <a:schemeClr val="accent5">
                <a:alpha val="90000"/>
                <a:tint val="55000"/>
                <a:hueOff val="0"/>
                <a:satOff val="0"/>
                <a:lumOff val="0"/>
                <a:alphaOff val="0"/>
              </a:schemeClr>
            </a:effectRef>
            <a:fontRef idx="minor">
              <a:schemeClr val="dk1">
                <a:hueOff val="0"/>
                <a:satOff val="0"/>
                <a:lumOff val="0"/>
                <a:alphaOff val="0"/>
              </a:schemeClr>
            </a:fontRef>
          </p:style>
        </p:sp>
        <p:sp>
          <p:nvSpPr>
            <p:cNvPr id="8" name="Freeform 7">
              <a:extLst>
                <a:ext uri="{FF2B5EF4-FFF2-40B4-BE49-F238E27FC236}">
                  <a16:creationId xmlns:a16="http://schemas.microsoft.com/office/drawing/2014/main" id="{0F74F666-4278-1B4F-BFD3-1F71F777621E}"/>
                </a:ext>
              </a:extLst>
            </p:cNvPr>
            <p:cNvSpPr/>
            <p:nvPr/>
          </p:nvSpPr>
          <p:spPr>
            <a:xfrm>
              <a:off x="1243518" y="1880610"/>
              <a:ext cx="1038003" cy="1038003"/>
            </a:xfrm>
            <a:custGeom>
              <a:avLst/>
              <a:gdLst>
                <a:gd name="connsiteX0" fmla="*/ 0 w 1038003"/>
                <a:gd name="connsiteY0" fmla="*/ 519002 h 1038003"/>
                <a:gd name="connsiteX1" fmla="*/ 519002 w 1038003"/>
                <a:gd name="connsiteY1" fmla="*/ 0 h 1038003"/>
                <a:gd name="connsiteX2" fmla="*/ 1038004 w 1038003"/>
                <a:gd name="connsiteY2" fmla="*/ 519002 h 1038003"/>
                <a:gd name="connsiteX3" fmla="*/ 519002 w 1038003"/>
                <a:gd name="connsiteY3" fmla="*/ 1038004 h 1038003"/>
                <a:gd name="connsiteX4" fmla="*/ 0 w 1038003"/>
                <a:gd name="connsiteY4" fmla="*/ 519002 h 1038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003" h="1038003">
                  <a:moveTo>
                    <a:pt x="0" y="519002"/>
                  </a:moveTo>
                  <a:cubicBezTo>
                    <a:pt x="0" y="232365"/>
                    <a:pt x="232365" y="0"/>
                    <a:pt x="519002" y="0"/>
                  </a:cubicBezTo>
                  <a:cubicBezTo>
                    <a:pt x="805639" y="0"/>
                    <a:pt x="1038004" y="232365"/>
                    <a:pt x="1038004" y="519002"/>
                  </a:cubicBezTo>
                  <a:cubicBezTo>
                    <a:pt x="1038004" y="805639"/>
                    <a:pt x="805639" y="1038004"/>
                    <a:pt x="519002" y="1038004"/>
                  </a:cubicBezTo>
                  <a:cubicBezTo>
                    <a:pt x="232365" y="1038004"/>
                    <a:pt x="0" y="805639"/>
                    <a:pt x="0" y="519002"/>
                  </a:cubicBezTo>
                  <a:close/>
                </a:path>
              </a:pathLst>
            </a:custGeom>
          </p:spPr>
          <p:style>
            <a:lnRef idx="2">
              <a:schemeClr val="accent5">
                <a:shade val="50000"/>
                <a:hueOff val="0"/>
                <a:satOff val="0"/>
                <a:lumOff val="0"/>
                <a:alphaOff val="0"/>
              </a:schemeClr>
            </a:lnRef>
            <a:fillRef idx="1">
              <a:schemeClr val="accent5">
                <a:shade val="50000"/>
                <a:hueOff val="0"/>
                <a:satOff val="0"/>
                <a:lumOff val="0"/>
                <a:alphaOff val="0"/>
              </a:schemeClr>
            </a:fillRef>
            <a:effectRef idx="0">
              <a:schemeClr val="accent5">
                <a:shade val="50000"/>
                <a:hueOff val="0"/>
                <a:satOff val="0"/>
                <a:lumOff val="0"/>
                <a:alphaOff val="0"/>
              </a:schemeClr>
            </a:effectRef>
            <a:fontRef idx="minor">
              <a:schemeClr val="lt1"/>
            </a:fontRef>
          </p:style>
          <p:txBody>
            <a:bodyPr spcFirstLastPara="0" vert="horz" wrap="square" lIns="192292" tIns="192292" rIns="192292" bIns="192292" numCol="1" spcCol="1270" anchor="ctr" anchorCtr="0">
              <a:noAutofit/>
            </a:bodyPr>
            <a:lstStyle/>
            <a:p>
              <a:pPr marL="0" lvl="0" indent="0" algn="ctr" defTabSz="1955800">
                <a:lnSpc>
                  <a:spcPct val="90000"/>
                </a:lnSpc>
                <a:spcBef>
                  <a:spcPct val="0"/>
                </a:spcBef>
                <a:spcAft>
                  <a:spcPct val="35000"/>
                </a:spcAft>
                <a:buNone/>
              </a:pPr>
              <a:r>
                <a:rPr lang="en-US" sz="4400" kern="1200"/>
                <a:t>1</a:t>
              </a:r>
            </a:p>
          </p:txBody>
        </p:sp>
        <p:sp>
          <p:nvSpPr>
            <p:cNvPr id="9" name="Freeform 8">
              <a:extLst>
                <a:ext uri="{FF2B5EF4-FFF2-40B4-BE49-F238E27FC236}">
                  <a16:creationId xmlns:a16="http://schemas.microsoft.com/office/drawing/2014/main" id="{B096DC62-785C-064F-9A9E-BE29609761F2}"/>
                </a:ext>
              </a:extLst>
            </p:cNvPr>
            <p:cNvSpPr/>
            <p:nvPr/>
          </p:nvSpPr>
          <p:spPr>
            <a:xfrm>
              <a:off x="635492" y="3083948"/>
              <a:ext cx="2254055" cy="2219821"/>
            </a:xfrm>
            <a:custGeom>
              <a:avLst/>
              <a:gdLst>
                <a:gd name="connsiteX0" fmla="*/ 0 w 2254055"/>
                <a:gd name="connsiteY0" fmla="*/ 443964 h 2219821"/>
                <a:gd name="connsiteX1" fmla="*/ 683063 w 2254055"/>
                <a:gd name="connsiteY1" fmla="*/ 443964 h 2219821"/>
                <a:gd name="connsiteX2" fmla="*/ 683063 w 2254055"/>
                <a:gd name="connsiteY2" fmla="*/ 443964 h 2219821"/>
                <a:gd name="connsiteX3" fmla="*/ 683063 w 2254055"/>
                <a:gd name="connsiteY3" fmla="*/ 443964 h 2219821"/>
                <a:gd name="connsiteX4" fmla="*/ 1127028 w 2254055"/>
                <a:gd name="connsiteY4" fmla="*/ 0 h 2219821"/>
                <a:gd name="connsiteX5" fmla="*/ 1570992 w 2254055"/>
                <a:gd name="connsiteY5" fmla="*/ 443964 h 2219821"/>
                <a:gd name="connsiteX6" fmla="*/ 1570992 w 2254055"/>
                <a:gd name="connsiteY6" fmla="*/ 443964 h 2219821"/>
                <a:gd name="connsiteX7" fmla="*/ 1570992 w 2254055"/>
                <a:gd name="connsiteY7" fmla="*/ 443964 h 2219821"/>
                <a:gd name="connsiteX8" fmla="*/ 2254055 w 2254055"/>
                <a:gd name="connsiteY8" fmla="*/ 443964 h 2219821"/>
                <a:gd name="connsiteX9" fmla="*/ 2254055 w 2254055"/>
                <a:gd name="connsiteY9" fmla="*/ 2219821 h 2219821"/>
                <a:gd name="connsiteX10" fmla="*/ 0 w 2254055"/>
                <a:gd name="connsiteY10" fmla="*/ 2219821 h 2219821"/>
                <a:gd name="connsiteX11" fmla="*/ 0 w 2254055"/>
                <a:gd name="connsiteY11" fmla="*/ 443964 h 22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4055" h="2219821">
                  <a:moveTo>
                    <a:pt x="0" y="443964"/>
                  </a:moveTo>
                  <a:lnTo>
                    <a:pt x="683063" y="443964"/>
                  </a:lnTo>
                  <a:lnTo>
                    <a:pt x="683063" y="443964"/>
                  </a:lnTo>
                  <a:lnTo>
                    <a:pt x="683063" y="443964"/>
                  </a:lnTo>
                  <a:lnTo>
                    <a:pt x="1127028" y="0"/>
                  </a:lnTo>
                  <a:lnTo>
                    <a:pt x="1570992" y="443964"/>
                  </a:lnTo>
                  <a:lnTo>
                    <a:pt x="1570992" y="443964"/>
                  </a:lnTo>
                  <a:lnTo>
                    <a:pt x="1570992" y="443964"/>
                  </a:lnTo>
                  <a:lnTo>
                    <a:pt x="2254055" y="443964"/>
                  </a:lnTo>
                  <a:lnTo>
                    <a:pt x="2254055" y="2219821"/>
                  </a:lnTo>
                  <a:lnTo>
                    <a:pt x="0" y="2219821"/>
                  </a:lnTo>
                  <a:lnTo>
                    <a:pt x="0" y="443964"/>
                  </a:lnTo>
                  <a:close/>
                </a:path>
              </a:pathLst>
            </a:custGeom>
          </p:spPr>
          <p:style>
            <a:lnRef idx="2">
              <a:schemeClr val="accent5">
                <a:alpha val="90000"/>
                <a:tint val="55000"/>
                <a:hueOff val="0"/>
                <a:satOff val="0"/>
                <a:lumOff val="0"/>
                <a:alphaOff val="0"/>
              </a:schemeClr>
            </a:lnRef>
            <a:fillRef idx="1">
              <a:schemeClr val="accent5">
                <a:alpha val="90000"/>
                <a:tint val="55000"/>
                <a:hueOff val="0"/>
                <a:satOff val="0"/>
                <a:lumOff val="0"/>
                <a:alphaOff val="0"/>
              </a:schemeClr>
            </a:fillRef>
            <a:effectRef idx="0">
              <a:schemeClr val="accent5">
                <a:alpha val="90000"/>
                <a:tint val="55000"/>
                <a:hueOff val="0"/>
                <a:satOff val="0"/>
                <a:lumOff val="0"/>
                <a:alphaOff val="0"/>
              </a:schemeClr>
            </a:effectRef>
            <a:fontRef idx="minor">
              <a:schemeClr val="dk1">
                <a:hueOff val="0"/>
                <a:satOff val="0"/>
                <a:lumOff val="0"/>
                <a:alphaOff val="0"/>
              </a:schemeClr>
            </a:fontRef>
          </p:style>
          <p:txBody>
            <a:bodyPr spcFirstLastPara="0" vert="horz" wrap="square" lIns="177802" tIns="609064" rIns="177802" bIns="165100" numCol="1" spcCol="1270" anchor="t" anchorCtr="0">
              <a:noAutofit/>
            </a:bodyPr>
            <a:lstStyle/>
            <a:p>
              <a:pPr marL="0" lvl="0" indent="0" algn="ctr" defTabSz="488950">
                <a:lnSpc>
                  <a:spcPct val="90000"/>
                </a:lnSpc>
                <a:spcBef>
                  <a:spcPct val="0"/>
                </a:spcBef>
                <a:spcAft>
                  <a:spcPct val="35000"/>
                </a:spcAft>
                <a:buNone/>
              </a:pPr>
              <a:r>
                <a:rPr lang="en-US" sz="1600" b="1" kern="1200" dirty="0">
                  <a:latin typeface="Bangla MN" pitchFamily="2" charset="0"/>
                  <a:cs typeface="Bangla MN" pitchFamily="2" charset="0"/>
                </a:rPr>
                <a:t>Parent Mental Health Development</a:t>
              </a:r>
            </a:p>
            <a:p>
              <a:pPr marL="0" lvl="0" indent="0" algn="l" defTabSz="488950">
                <a:spcBef>
                  <a:spcPct val="0"/>
                </a:spcBef>
                <a:spcAft>
                  <a:spcPct val="35000"/>
                </a:spcAft>
                <a:buNone/>
              </a:pPr>
              <a:r>
                <a:rPr lang="en-US" sz="1100" dirty="0">
                  <a:latin typeface="Bangla MN" pitchFamily="2" charset="0"/>
                  <a:cs typeface="Bangla MN" pitchFamily="2" charset="0"/>
                </a:rPr>
                <a:t>Provide parents with </a:t>
              </a:r>
              <a:r>
                <a:rPr lang="en-US" sz="1100" kern="1200" dirty="0">
                  <a:latin typeface="Bangla MN" pitchFamily="2" charset="0"/>
                  <a:cs typeface="Bangla MN" pitchFamily="2" charset="0"/>
                </a:rPr>
                <a:t>seminars, workshops and information on mental health topics</a:t>
              </a:r>
              <a:endParaRPr lang="en-US" sz="1100" kern="1200" dirty="0"/>
            </a:p>
          </p:txBody>
        </p:sp>
        <p:sp>
          <p:nvSpPr>
            <p:cNvPr id="10" name="Rectangle 9">
              <a:extLst>
                <a:ext uri="{FF2B5EF4-FFF2-40B4-BE49-F238E27FC236}">
                  <a16:creationId xmlns:a16="http://schemas.microsoft.com/office/drawing/2014/main" id="{0426EBF8-A624-204D-BD6F-6047D0AD5151}"/>
                </a:ext>
              </a:extLst>
            </p:cNvPr>
            <p:cNvSpPr/>
            <p:nvPr/>
          </p:nvSpPr>
          <p:spPr>
            <a:xfrm>
              <a:off x="3139998" y="2400409"/>
              <a:ext cx="2254055" cy="72"/>
            </a:xfrm>
            <a:prstGeom prst="rect">
              <a:avLst/>
            </a:prstGeom>
          </p:spPr>
          <p:style>
            <a:lnRef idx="2">
              <a:schemeClr val="accent5">
                <a:alpha val="90000"/>
                <a:tint val="55000"/>
                <a:hueOff val="0"/>
                <a:satOff val="0"/>
                <a:lumOff val="0"/>
                <a:alphaOff val="0"/>
              </a:schemeClr>
            </a:lnRef>
            <a:fillRef idx="1">
              <a:schemeClr val="accent5">
                <a:alpha val="90000"/>
                <a:tint val="55000"/>
                <a:hueOff val="0"/>
                <a:satOff val="0"/>
                <a:lumOff val="0"/>
                <a:alphaOff val="0"/>
              </a:schemeClr>
            </a:fillRef>
            <a:effectRef idx="0">
              <a:schemeClr val="accent5">
                <a:alpha val="90000"/>
                <a:tint val="55000"/>
                <a:hueOff val="0"/>
                <a:satOff val="0"/>
                <a:lumOff val="0"/>
                <a:alphaOff val="0"/>
              </a:schemeClr>
            </a:effectRef>
            <a:fontRef idx="minor">
              <a:schemeClr val="dk1">
                <a:hueOff val="0"/>
                <a:satOff val="0"/>
                <a:lumOff val="0"/>
                <a:alphaOff val="0"/>
              </a:schemeClr>
            </a:fontRef>
          </p:style>
        </p:sp>
        <p:sp>
          <p:nvSpPr>
            <p:cNvPr id="12" name="Chevron 11">
              <a:extLst>
                <a:ext uri="{FF2B5EF4-FFF2-40B4-BE49-F238E27FC236}">
                  <a16:creationId xmlns:a16="http://schemas.microsoft.com/office/drawing/2014/main" id="{32EB8796-F7F4-1E4E-BA19-09B0015E1CCE}"/>
                </a:ext>
              </a:extLst>
            </p:cNvPr>
            <p:cNvSpPr/>
            <p:nvPr/>
          </p:nvSpPr>
          <p:spPr>
            <a:xfrm>
              <a:off x="5454162" y="2316076"/>
              <a:ext cx="115207" cy="216948"/>
            </a:xfrm>
            <a:prstGeom prst="chevron">
              <a:avLst>
                <a:gd name="adj" fmla="val 90000"/>
              </a:avLst>
            </a:prstGeom>
          </p:spPr>
          <p:style>
            <a:lnRef idx="2">
              <a:schemeClr val="accent5">
                <a:alpha val="90000"/>
                <a:tint val="55000"/>
                <a:hueOff val="0"/>
                <a:satOff val="0"/>
                <a:lumOff val="0"/>
                <a:alphaOff val="0"/>
              </a:schemeClr>
            </a:lnRef>
            <a:fillRef idx="1">
              <a:schemeClr val="accent5">
                <a:alpha val="90000"/>
                <a:tint val="55000"/>
                <a:hueOff val="0"/>
                <a:satOff val="0"/>
                <a:lumOff val="0"/>
                <a:alphaOff val="0"/>
              </a:schemeClr>
            </a:fillRef>
            <a:effectRef idx="0">
              <a:schemeClr val="accent5">
                <a:alpha val="90000"/>
                <a:tint val="55000"/>
                <a:hueOff val="0"/>
                <a:satOff val="0"/>
                <a:lumOff val="0"/>
                <a:alphaOff val="0"/>
              </a:schemeClr>
            </a:effectRef>
            <a:fontRef idx="minor">
              <a:schemeClr val="dk1">
                <a:hueOff val="0"/>
                <a:satOff val="0"/>
                <a:lumOff val="0"/>
                <a:alphaOff val="0"/>
              </a:schemeClr>
            </a:fontRef>
          </p:style>
        </p:sp>
        <p:sp>
          <p:nvSpPr>
            <p:cNvPr id="13" name="Freeform 12">
              <a:extLst>
                <a:ext uri="{FF2B5EF4-FFF2-40B4-BE49-F238E27FC236}">
                  <a16:creationId xmlns:a16="http://schemas.microsoft.com/office/drawing/2014/main" id="{5EA262A9-4C1B-8742-8ABB-C242493ABE67}"/>
                </a:ext>
              </a:extLst>
            </p:cNvPr>
            <p:cNvSpPr/>
            <p:nvPr/>
          </p:nvSpPr>
          <p:spPr>
            <a:xfrm>
              <a:off x="3748024" y="1881444"/>
              <a:ext cx="1038003" cy="1038003"/>
            </a:xfrm>
            <a:custGeom>
              <a:avLst/>
              <a:gdLst>
                <a:gd name="connsiteX0" fmla="*/ 0 w 1038003"/>
                <a:gd name="connsiteY0" fmla="*/ 519002 h 1038003"/>
                <a:gd name="connsiteX1" fmla="*/ 519002 w 1038003"/>
                <a:gd name="connsiteY1" fmla="*/ 0 h 1038003"/>
                <a:gd name="connsiteX2" fmla="*/ 1038004 w 1038003"/>
                <a:gd name="connsiteY2" fmla="*/ 519002 h 1038003"/>
                <a:gd name="connsiteX3" fmla="*/ 519002 w 1038003"/>
                <a:gd name="connsiteY3" fmla="*/ 1038004 h 1038003"/>
                <a:gd name="connsiteX4" fmla="*/ 0 w 1038003"/>
                <a:gd name="connsiteY4" fmla="*/ 519002 h 1038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003" h="1038003">
                  <a:moveTo>
                    <a:pt x="0" y="519002"/>
                  </a:moveTo>
                  <a:cubicBezTo>
                    <a:pt x="0" y="232365"/>
                    <a:pt x="232365" y="0"/>
                    <a:pt x="519002" y="0"/>
                  </a:cubicBezTo>
                  <a:cubicBezTo>
                    <a:pt x="805639" y="0"/>
                    <a:pt x="1038004" y="232365"/>
                    <a:pt x="1038004" y="519002"/>
                  </a:cubicBezTo>
                  <a:cubicBezTo>
                    <a:pt x="1038004" y="805639"/>
                    <a:pt x="805639" y="1038004"/>
                    <a:pt x="519002" y="1038004"/>
                  </a:cubicBezTo>
                  <a:cubicBezTo>
                    <a:pt x="232365" y="1038004"/>
                    <a:pt x="0" y="805639"/>
                    <a:pt x="0" y="519002"/>
                  </a:cubicBezTo>
                  <a:close/>
                </a:path>
              </a:pathLst>
            </a:custGeom>
          </p:spPr>
          <p:style>
            <a:lnRef idx="2">
              <a:schemeClr val="accent5">
                <a:shade val="50000"/>
                <a:hueOff val="268329"/>
                <a:satOff val="-6535"/>
                <a:lumOff val="28597"/>
                <a:alphaOff val="0"/>
              </a:schemeClr>
            </a:lnRef>
            <a:fillRef idx="1">
              <a:schemeClr val="accent5">
                <a:shade val="50000"/>
                <a:hueOff val="268329"/>
                <a:satOff val="-6535"/>
                <a:lumOff val="28597"/>
                <a:alphaOff val="0"/>
              </a:schemeClr>
            </a:fillRef>
            <a:effectRef idx="0">
              <a:schemeClr val="accent5">
                <a:shade val="50000"/>
                <a:hueOff val="268329"/>
                <a:satOff val="-6535"/>
                <a:lumOff val="28597"/>
                <a:alphaOff val="0"/>
              </a:schemeClr>
            </a:effectRef>
            <a:fontRef idx="minor">
              <a:schemeClr val="lt1"/>
            </a:fontRef>
          </p:style>
          <p:txBody>
            <a:bodyPr spcFirstLastPara="0" vert="horz" wrap="square" lIns="192292" tIns="192292" rIns="192292" bIns="192292" numCol="1" spcCol="1270" anchor="ctr" anchorCtr="0">
              <a:noAutofit/>
            </a:bodyPr>
            <a:lstStyle/>
            <a:p>
              <a:pPr marL="0" lvl="0" indent="0" algn="ctr" defTabSz="1955800">
                <a:lnSpc>
                  <a:spcPct val="90000"/>
                </a:lnSpc>
                <a:spcBef>
                  <a:spcPct val="0"/>
                </a:spcBef>
                <a:spcAft>
                  <a:spcPct val="35000"/>
                </a:spcAft>
                <a:buNone/>
              </a:pPr>
              <a:r>
                <a:rPr lang="en-US" sz="4400" kern="1200"/>
                <a:t>2</a:t>
              </a:r>
            </a:p>
          </p:txBody>
        </p:sp>
        <p:sp>
          <p:nvSpPr>
            <p:cNvPr id="14" name="Freeform 13">
              <a:extLst>
                <a:ext uri="{FF2B5EF4-FFF2-40B4-BE49-F238E27FC236}">
                  <a16:creationId xmlns:a16="http://schemas.microsoft.com/office/drawing/2014/main" id="{60F32F84-CFBE-3C4D-BCF3-8EA573224944}"/>
                </a:ext>
              </a:extLst>
            </p:cNvPr>
            <p:cNvSpPr/>
            <p:nvPr/>
          </p:nvSpPr>
          <p:spPr>
            <a:xfrm>
              <a:off x="3139998" y="3085881"/>
              <a:ext cx="2254055" cy="2219821"/>
            </a:xfrm>
            <a:custGeom>
              <a:avLst/>
              <a:gdLst>
                <a:gd name="connsiteX0" fmla="*/ 0 w 2254055"/>
                <a:gd name="connsiteY0" fmla="*/ 443964 h 2219821"/>
                <a:gd name="connsiteX1" fmla="*/ 683063 w 2254055"/>
                <a:gd name="connsiteY1" fmla="*/ 443964 h 2219821"/>
                <a:gd name="connsiteX2" fmla="*/ 683063 w 2254055"/>
                <a:gd name="connsiteY2" fmla="*/ 443964 h 2219821"/>
                <a:gd name="connsiteX3" fmla="*/ 683063 w 2254055"/>
                <a:gd name="connsiteY3" fmla="*/ 443964 h 2219821"/>
                <a:gd name="connsiteX4" fmla="*/ 1127028 w 2254055"/>
                <a:gd name="connsiteY4" fmla="*/ 0 h 2219821"/>
                <a:gd name="connsiteX5" fmla="*/ 1570992 w 2254055"/>
                <a:gd name="connsiteY5" fmla="*/ 443964 h 2219821"/>
                <a:gd name="connsiteX6" fmla="*/ 1570992 w 2254055"/>
                <a:gd name="connsiteY6" fmla="*/ 443964 h 2219821"/>
                <a:gd name="connsiteX7" fmla="*/ 1570992 w 2254055"/>
                <a:gd name="connsiteY7" fmla="*/ 443964 h 2219821"/>
                <a:gd name="connsiteX8" fmla="*/ 2254055 w 2254055"/>
                <a:gd name="connsiteY8" fmla="*/ 443964 h 2219821"/>
                <a:gd name="connsiteX9" fmla="*/ 2254055 w 2254055"/>
                <a:gd name="connsiteY9" fmla="*/ 2219821 h 2219821"/>
                <a:gd name="connsiteX10" fmla="*/ 0 w 2254055"/>
                <a:gd name="connsiteY10" fmla="*/ 2219821 h 2219821"/>
                <a:gd name="connsiteX11" fmla="*/ 0 w 2254055"/>
                <a:gd name="connsiteY11" fmla="*/ 443964 h 22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4055" h="2219821">
                  <a:moveTo>
                    <a:pt x="0" y="443964"/>
                  </a:moveTo>
                  <a:lnTo>
                    <a:pt x="683063" y="443964"/>
                  </a:lnTo>
                  <a:lnTo>
                    <a:pt x="683063" y="443964"/>
                  </a:lnTo>
                  <a:lnTo>
                    <a:pt x="683063" y="443964"/>
                  </a:lnTo>
                  <a:lnTo>
                    <a:pt x="1127028" y="0"/>
                  </a:lnTo>
                  <a:lnTo>
                    <a:pt x="1570992" y="443964"/>
                  </a:lnTo>
                  <a:lnTo>
                    <a:pt x="1570992" y="443964"/>
                  </a:lnTo>
                  <a:lnTo>
                    <a:pt x="1570992" y="443964"/>
                  </a:lnTo>
                  <a:lnTo>
                    <a:pt x="2254055" y="443964"/>
                  </a:lnTo>
                  <a:lnTo>
                    <a:pt x="2254055" y="2219821"/>
                  </a:lnTo>
                  <a:lnTo>
                    <a:pt x="0" y="2219821"/>
                  </a:lnTo>
                  <a:lnTo>
                    <a:pt x="0" y="443964"/>
                  </a:lnTo>
                  <a:close/>
                </a:path>
              </a:pathLst>
            </a:custGeom>
          </p:spPr>
          <p:style>
            <a:lnRef idx="2">
              <a:schemeClr val="accent5">
                <a:alpha val="90000"/>
                <a:tint val="55000"/>
                <a:hueOff val="0"/>
                <a:satOff val="0"/>
                <a:lumOff val="0"/>
                <a:alphaOff val="0"/>
              </a:schemeClr>
            </a:lnRef>
            <a:fillRef idx="1">
              <a:schemeClr val="accent5">
                <a:alpha val="90000"/>
                <a:tint val="55000"/>
                <a:hueOff val="0"/>
                <a:satOff val="0"/>
                <a:lumOff val="0"/>
                <a:alphaOff val="0"/>
              </a:schemeClr>
            </a:fillRef>
            <a:effectRef idx="0">
              <a:schemeClr val="accent5">
                <a:alpha val="90000"/>
                <a:tint val="55000"/>
                <a:hueOff val="0"/>
                <a:satOff val="0"/>
                <a:lumOff val="0"/>
                <a:alphaOff val="0"/>
              </a:schemeClr>
            </a:effectRef>
            <a:fontRef idx="minor">
              <a:schemeClr val="dk1">
                <a:hueOff val="0"/>
                <a:satOff val="0"/>
                <a:lumOff val="0"/>
                <a:alphaOff val="0"/>
              </a:schemeClr>
            </a:fontRef>
          </p:style>
          <p:txBody>
            <a:bodyPr spcFirstLastPara="0" vert="horz" wrap="square" lIns="177802" tIns="609064" rIns="177802" bIns="165100" numCol="1" spcCol="1270" anchor="t" anchorCtr="0">
              <a:noAutofit/>
            </a:bodyPr>
            <a:lstStyle/>
            <a:p>
              <a:pPr marL="0" lvl="0" indent="0" algn="ctr" defTabSz="488950">
                <a:lnSpc>
                  <a:spcPct val="90000"/>
                </a:lnSpc>
                <a:spcBef>
                  <a:spcPct val="0"/>
                </a:spcBef>
                <a:spcAft>
                  <a:spcPct val="35000"/>
                </a:spcAft>
                <a:buNone/>
              </a:pPr>
              <a:r>
                <a:rPr lang="en-US" sz="1600" b="1" kern="1200" dirty="0">
                  <a:latin typeface="Bangla MN" pitchFamily="2" charset="0"/>
                  <a:cs typeface="Bangla MN" pitchFamily="2" charset="0"/>
                </a:rPr>
                <a:t>Establish</a:t>
              </a:r>
            </a:p>
            <a:p>
              <a:pPr marL="0" lvl="0" indent="0" algn="l" defTabSz="488950">
                <a:spcBef>
                  <a:spcPct val="0"/>
                </a:spcBef>
                <a:spcAft>
                  <a:spcPct val="35000"/>
                </a:spcAft>
                <a:buNone/>
              </a:pPr>
              <a:r>
                <a:rPr lang="en-US" sz="1100" dirty="0">
                  <a:latin typeface="Bangla MN" pitchFamily="2" charset="0"/>
                  <a:cs typeface="Bangla MN" pitchFamily="2" charset="0"/>
                </a:rPr>
                <a:t>Establish a </a:t>
              </a:r>
              <a:r>
                <a:rPr lang="en-US" sz="1100" kern="1200" dirty="0">
                  <a:latin typeface="Bangla MN" pitchFamily="2" charset="0"/>
                  <a:cs typeface="Bangla MN" pitchFamily="2" charset="0"/>
                </a:rPr>
                <a:t>parent resource center focused on child and adolescent mental health and other interrelated important family issues </a:t>
              </a:r>
            </a:p>
          </p:txBody>
        </p:sp>
        <p:sp>
          <p:nvSpPr>
            <p:cNvPr id="15" name="Rectangle 14">
              <a:extLst>
                <a:ext uri="{FF2B5EF4-FFF2-40B4-BE49-F238E27FC236}">
                  <a16:creationId xmlns:a16="http://schemas.microsoft.com/office/drawing/2014/main" id="{54547E82-2A19-144C-8E3E-8CF79A5D6A8D}"/>
                </a:ext>
              </a:extLst>
            </p:cNvPr>
            <p:cNvSpPr/>
            <p:nvPr/>
          </p:nvSpPr>
          <p:spPr>
            <a:xfrm>
              <a:off x="5949478" y="2400409"/>
              <a:ext cx="1127027" cy="72"/>
            </a:xfrm>
            <a:prstGeom prst="rect">
              <a:avLst/>
            </a:prstGeom>
          </p:spPr>
          <p:style>
            <a:lnRef idx="2">
              <a:schemeClr val="accent5">
                <a:alpha val="90000"/>
                <a:tint val="55000"/>
                <a:hueOff val="0"/>
                <a:satOff val="0"/>
                <a:lumOff val="0"/>
                <a:alphaOff val="0"/>
              </a:schemeClr>
            </a:lnRef>
            <a:fillRef idx="1">
              <a:schemeClr val="accent5">
                <a:alpha val="90000"/>
                <a:tint val="55000"/>
                <a:hueOff val="0"/>
                <a:satOff val="0"/>
                <a:lumOff val="0"/>
                <a:alphaOff val="0"/>
              </a:schemeClr>
            </a:fillRef>
            <a:effectRef idx="0">
              <a:schemeClr val="accent5">
                <a:alpha val="90000"/>
                <a:tint val="55000"/>
                <a:hueOff val="0"/>
                <a:satOff val="0"/>
                <a:lumOff val="0"/>
                <a:alphaOff val="0"/>
              </a:schemeClr>
            </a:effectRef>
            <a:fontRef idx="minor">
              <a:schemeClr val="dk1">
                <a:hueOff val="0"/>
                <a:satOff val="0"/>
                <a:lumOff val="0"/>
                <a:alphaOff val="0"/>
              </a:schemeClr>
            </a:fontRef>
          </p:style>
        </p:sp>
        <p:sp>
          <p:nvSpPr>
            <p:cNvPr id="16" name="Freeform 15">
              <a:extLst>
                <a:ext uri="{FF2B5EF4-FFF2-40B4-BE49-F238E27FC236}">
                  <a16:creationId xmlns:a16="http://schemas.microsoft.com/office/drawing/2014/main" id="{9D75238A-9BB8-C64D-9EB3-ACE181BABE6D}"/>
                </a:ext>
              </a:extLst>
            </p:cNvPr>
            <p:cNvSpPr/>
            <p:nvPr/>
          </p:nvSpPr>
          <p:spPr>
            <a:xfrm>
              <a:off x="6557504" y="1881444"/>
              <a:ext cx="1038003" cy="1038003"/>
            </a:xfrm>
            <a:custGeom>
              <a:avLst/>
              <a:gdLst>
                <a:gd name="connsiteX0" fmla="*/ 0 w 1038003"/>
                <a:gd name="connsiteY0" fmla="*/ 519002 h 1038003"/>
                <a:gd name="connsiteX1" fmla="*/ 519002 w 1038003"/>
                <a:gd name="connsiteY1" fmla="*/ 0 h 1038003"/>
                <a:gd name="connsiteX2" fmla="*/ 1038004 w 1038003"/>
                <a:gd name="connsiteY2" fmla="*/ 519002 h 1038003"/>
                <a:gd name="connsiteX3" fmla="*/ 519002 w 1038003"/>
                <a:gd name="connsiteY3" fmla="*/ 1038004 h 1038003"/>
                <a:gd name="connsiteX4" fmla="*/ 0 w 1038003"/>
                <a:gd name="connsiteY4" fmla="*/ 519002 h 1038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003" h="1038003">
                  <a:moveTo>
                    <a:pt x="0" y="519002"/>
                  </a:moveTo>
                  <a:cubicBezTo>
                    <a:pt x="0" y="232365"/>
                    <a:pt x="232365" y="0"/>
                    <a:pt x="519002" y="0"/>
                  </a:cubicBezTo>
                  <a:cubicBezTo>
                    <a:pt x="805639" y="0"/>
                    <a:pt x="1038004" y="232365"/>
                    <a:pt x="1038004" y="519002"/>
                  </a:cubicBezTo>
                  <a:cubicBezTo>
                    <a:pt x="1038004" y="805639"/>
                    <a:pt x="805639" y="1038004"/>
                    <a:pt x="519002" y="1038004"/>
                  </a:cubicBezTo>
                  <a:cubicBezTo>
                    <a:pt x="232365" y="1038004"/>
                    <a:pt x="0" y="805639"/>
                    <a:pt x="0" y="519002"/>
                  </a:cubicBezTo>
                  <a:close/>
                </a:path>
              </a:pathLst>
            </a:custGeom>
          </p:spPr>
          <p:style>
            <a:lnRef idx="2">
              <a:schemeClr val="accent5">
                <a:shade val="50000"/>
                <a:hueOff val="268329"/>
                <a:satOff val="-6535"/>
                <a:lumOff val="28597"/>
                <a:alphaOff val="0"/>
              </a:schemeClr>
            </a:lnRef>
            <a:fillRef idx="1">
              <a:schemeClr val="accent5">
                <a:shade val="50000"/>
                <a:hueOff val="268329"/>
                <a:satOff val="-6535"/>
                <a:lumOff val="28597"/>
                <a:alphaOff val="0"/>
              </a:schemeClr>
            </a:fillRef>
            <a:effectRef idx="0">
              <a:schemeClr val="accent5">
                <a:shade val="50000"/>
                <a:hueOff val="268329"/>
                <a:satOff val="-6535"/>
                <a:lumOff val="28597"/>
                <a:alphaOff val="0"/>
              </a:schemeClr>
            </a:effectRef>
            <a:fontRef idx="minor">
              <a:schemeClr val="lt1"/>
            </a:fontRef>
          </p:style>
          <p:txBody>
            <a:bodyPr spcFirstLastPara="0" vert="horz" wrap="square" lIns="192292" tIns="192292" rIns="192292" bIns="192292" numCol="1" spcCol="1270" anchor="ctr" anchorCtr="0">
              <a:noAutofit/>
            </a:bodyPr>
            <a:lstStyle/>
            <a:p>
              <a:pPr marL="0" lvl="0" indent="0" algn="ctr" defTabSz="1955800">
                <a:lnSpc>
                  <a:spcPct val="90000"/>
                </a:lnSpc>
                <a:spcBef>
                  <a:spcPct val="0"/>
                </a:spcBef>
                <a:spcAft>
                  <a:spcPct val="35000"/>
                </a:spcAft>
                <a:buNone/>
              </a:pPr>
              <a:r>
                <a:rPr lang="en-US" sz="4400" kern="1200"/>
                <a:t>3</a:t>
              </a:r>
            </a:p>
          </p:txBody>
        </p:sp>
        <p:sp>
          <p:nvSpPr>
            <p:cNvPr id="17" name="Freeform 16">
              <a:extLst>
                <a:ext uri="{FF2B5EF4-FFF2-40B4-BE49-F238E27FC236}">
                  <a16:creationId xmlns:a16="http://schemas.microsoft.com/office/drawing/2014/main" id="{2F9161A7-42A1-F14A-816B-F354B2CDEA49}"/>
                </a:ext>
              </a:extLst>
            </p:cNvPr>
            <p:cNvSpPr/>
            <p:nvPr/>
          </p:nvSpPr>
          <p:spPr>
            <a:xfrm>
              <a:off x="5644504" y="3079110"/>
              <a:ext cx="2864002" cy="2219461"/>
            </a:xfrm>
            <a:custGeom>
              <a:avLst/>
              <a:gdLst>
                <a:gd name="connsiteX0" fmla="*/ 0 w 2864002"/>
                <a:gd name="connsiteY0" fmla="*/ 446672 h 2233362"/>
                <a:gd name="connsiteX1" fmla="*/ 985329 w 2864002"/>
                <a:gd name="connsiteY1" fmla="*/ 446672 h 2233362"/>
                <a:gd name="connsiteX2" fmla="*/ 985329 w 2864002"/>
                <a:gd name="connsiteY2" fmla="*/ 446672 h 2233362"/>
                <a:gd name="connsiteX3" fmla="*/ 985329 w 2864002"/>
                <a:gd name="connsiteY3" fmla="*/ 446672 h 2233362"/>
                <a:gd name="connsiteX4" fmla="*/ 1432001 w 2864002"/>
                <a:gd name="connsiteY4" fmla="*/ 0 h 2233362"/>
                <a:gd name="connsiteX5" fmla="*/ 1878673 w 2864002"/>
                <a:gd name="connsiteY5" fmla="*/ 446672 h 2233362"/>
                <a:gd name="connsiteX6" fmla="*/ 1878673 w 2864002"/>
                <a:gd name="connsiteY6" fmla="*/ 446672 h 2233362"/>
                <a:gd name="connsiteX7" fmla="*/ 1878673 w 2864002"/>
                <a:gd name="connsiteY7" fmla="*/ 446672 h 2233362"/>
                <a:gd name="connsiteX8" fmla="*/ 2864002 w 2864002"/>
                <a:gd name="connsiteY8" fmla="*/ 446672 h 2233362"/>
                <a:gd name="connsiteX9" fmla="*/ 2864002 w 2864002"/>
                <a:gd name="connsiteY9" fmla="*/ 2233362 h 2233362"/>
                <a:gd name="connsiteX10" fmla="*/ 0 w 2864002"/>
                <a:gd name="connsiteY10" fmla="*/ 2233362 h 2233362"/>
                <a:gd name="connsiteX11" fmla="*/ 0 w 2864002"/>
                <a:gd name="connsiteY11" fmla="*/ 446672 h 22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64002" h="2233362">
                  <a:moveTo>
                    <a:pt x="0" y="446672"/>
                  </a:moveTo>
                  <a:lnTo>
                    <a:pt x="985329" y="446672"/>
                  </a:lnTo>
                  <a:lnTo>
                    <a:pt x="985329" y="446672"/>
                  </a:lnTo>
                  <a:lnTo>
                    <a:pt x="985329" y="446672"/>
                  </a:lnTo>
                  <a:lnTo>
                    <a:pt x="1432001" y="0"/>
                  </a:lnTo>
                  <a:lnTo>
                    <a:pt x="1878673" y="446672"/>
                  </a:lnTo>
                  <a:lnTo>
                    <a:pt x="1878673" y="446672"/>
                  </a:lnTo>
                  <a:lnTo>
                    <a:pt x="1878673" y="446672"/>
                  </a:lnTo>
                  <a:lnTo>
                    <a:pt x="2864002" y="446672"/>
                  </a:lnTo>
                  <a:lnTo>
                    <a:pt x="2864002" y="2233362"/>
                  </a:lnTo>
                  <a:lnTo>
                    <a:pt x="0" y="2233362"/>
                  </a:lnTo>
                  <a:lnTo>
                    <a:pt x="0" y="446672"/>
                  </a:lnTo>
                  <a:close/>
                </a:path>
              </a:pathLst>
            </a:custGeom>
          </p:spPr>
          <p:style>
            <a:lnRef idx="2">
              <a:schemeClr val="accent5">
                <a:alpha val="90000"/>
                <a:tint val="55000"/>
                <a:hueOff val="0"/>
                <a:satOff val="0"/>
                <a:lumOff val="0"/>
                <a:alphaOff val="0"/>
              </a:schemeClr>
            </a:lnRef>
            <a:fillRef idx="1">
              <a:schemeClr val="accent5">
                <a:alpha val="90000"/>
                <a:tint val="55000"/>
                <a:hueOff val="0"/>
                <a:satOff val="0"/>
                <a:lumOff val="0"/>
                <a:alphaOff val="0"/>
              </a:schemeClr>
            </a:fillRef>
            <a:effectRef idx="0">
              <a:schemeClr val="accent5">
                <a:alpha val="90000"/>
                <a:tint val="55000"/>
                <a:hueOff val="0"/>
                <a:satOff val="0"/>
                <a:lumOff val="0"/>
                <a:alphaOff val="0"/>
              </a:schemeClr>
            </a:effectRef>
            <a:fontRef idx="minor">
              <a:schemeClr val="dk1">
                <a:hueOff val="0"/>
                <a:satOff val="0"/>
                <a:lumOff val="0"/>
                <a:alphaOff val="0"/>
              </a:schemeClr>
            </a:fontRef>
          </p:style>
          <p:txBody>
            <a:bodyPr spcFirstLastPara="0" vert="horz" wrap="square" lIns="177802" tIns="611772" rIns="177802" bIns="165100" numCol="1" spcCol="1270" anchor="t" anchorCtr="0">
              <a:noAutofit/>
            </a:bodyPr>
            <a:lstStyle/>
            <a:p>
              <a:pPr marL="0" lvl="0" indent="0" algn="ctr" defTabSz="488950">
                <a:lnSpc>
                  <a:spcPct val="90000"/>
                </a:lnSpc>
                <a:spcBef>
                  <a:spcPct val="0"/>
                </a:spcBef>
                <a:spcAft>
                  <a:spcPct val="35000"/>
                </a:spcAft>
                <a:buNone/>
              </a:pPr>
              <a:r>
                <a:rPr lang="en-US" sz="1600" b="1" kern="1200" dirty="0">
                  <a:latin typeface="Bangla MN" pitchFamily="2" charset="0"/>
                  <a:cs typeface="Bangla MN" pitchFamily="2" charset="0"/>
                </a:rPr>
                <a:t>Hold</a:t>
              </a:r>
            </a:p>
            <a:p>
              <a:pPr marL="0" lvl="0" indent="0" algn="l" defTabSz="488950">
                <a:spcBef>
                  <a:spcPct val="0"/>
                </a:spcBef>
                <a:spcAft>
                  <a:spcPct val="35000"/>
                </a:spcAft>
                <a:buNone/>
              </a:pPr>
              <a:r>
                <a:rPr lang="en-US" sz="1100" dirty="0">
                  <a:latin typeface="Bangla MN" pitchFamily="2" charset="0"/>
                  <a:cs typeface="Bangla MN" pitchFamily="2" charset="0"/>
                </a:rPr>
                <a:t>Hold </a:t>
              </a:r>
              <a:r>
                <a:rPr lang="en-US" sz="1100" kern="1200" dirty="0">
                  <a:latin typeface="Bangla MN" pitchFamily="2" charset="0"/>
                  <a:cs typeface="Bangla MN" pitchFamily="2" charset="0"/>
                </a:rPr>
                <a:t>school-sponsored, mental health-related activities in settings where parent attendance is already high (such as in the neighborhood) at work, at community events or at faith-based institutions </a:t>
              </a:r>
            </a:p>
            <a:p>
              <a:pPr marL="0" lvl="0" indent="0" algn="l" defTabSz="488950">
                <a:spcBef>
                  <a:spcPct val="0"/>
                </a:spcBef>
                <a:spcAft>
                  <a:spcPct val="35000"/>
                </a:spcAft>
                <a:buNone/>
              </a:pPr>
              <a:r>
                <a:rPr lang="en-US" sz="1100" kern="1200" dirty="0">
                  <a:latin typeface="Bangla MN" pitchFamily="2" charset="0"/>
                  <a:cs typeface="Bangla MN" pitchFamily="2" charset="0"/>
                </a:rPr>
                <a:t>Online - Virtual</a:t>
              </a:r>
            </a:p>
          </p:txBody>
        </p:sp>
      </p:grpSp>
    </p:spTree>
    <p:extLst>
      <p:ext uri="{BB962C8B-B14F-4D97-AF65-F5344CB8AC3E}">
        <p14:creationId xmlns:p14="http://schemas.microsoft.com/office/powerpoint/2010/main" val="1595766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8A696-CC90-2240-8763-C2AF6A86EFD1}"/>
              </a:ext>
            </a:extLst>
          </p:cNvPr>
          <p:cNvSpPr>
            <a:spLocks noGrp="1"/>
          </p:cNvSpPr>
          <p:nvPr>
            <p:ph type="title"/>
          </p:nvPr>
        </p:nvSpPr>
        <p:spPr>
          <a:xfrm>
            <a:off x="121322" y="895791"/>
            <a:ext cx="3177807" cy="5143501"/>
          </a:xfrm>
        </p:spPr>
        <p:txBody>
          <a:bodyPr anchor="ctr"/>
          <a:lstStyle/>
          <a:p>
            <a:pPr marL="0" indent="0">
              <a:lnSpc>
                <a:spcPct val="100000"/>
              </a:lnSpc>
              <a:spcBef>
                <a:spcPts val="0"/>
              </a:spcBef>
              <a:spcAft>
                <a:spcPts val="600"/>
              </a:spcAft>
            </a:pPr>
            <a:r>
              <a:rPr lang="en-US" sz="2000" dirty="0"/>
              <a:t>Parent engagement can only be sustained by addressing challenges to getting and keeping parents engaged. </a:t>
            </a:r>
            <a:br>
              <a:rPr lang="en-US" sz="2000" dirty="0"/>
            </a:br>
            <a:br>
              <a:rPr lang="en-US" sz="2000" dirty="0"/>
            </a:br>
            <a:r>
              <a:rPr lang="en-US" sz="2000" dirty="0"/>
              <a:t>Period!!!</a:t>
            </a:r>
            <a:br>
              <a:rPr lang="en-US" sz="2000" dirty="0"/>
            </a:br>
            <a:endParaRPr lang="en-US" sz="2000" dirty="0"/>
          </a:p>
        </p:txBody>
      </p:sp>
      <p:pic>
        <p:nvPicPr>
          <p:cNvPr id="5" name="Picture 4" descr="A picture famiy&#10;&#10;">
            <a:extLst>
              <a:ext uri="{FF2B5EF4-FFF2-40B4-BE49-F238E27FC236}">
                <a16:creationId xmlns:a16="http://schemas.microsoft.com/office/drawing/2014/main" id="{D648D68A-2842-4F48-AB40-29EE2B9FF9A5}"/>
              </a:ext>
            </a:extLst>
          </p:cNvPr>
          <p:cNvPicPr>
            <a:picLocks noChangeAspect="1"/>
          </p:cNvPicPr>
          <p:nvPr/>
        </p:nvPicPr>
        <p:blipFill>
          <a:blip r:embed="rId2"/>
          <a:stretch>
            <a:fillRect/>
          </a:stretch>
        </p:blipFill>
        <p:spPr>
          <a:xfrm>
            <a:off x="3331028" y="857250"/>
            <a:ext cx="5812972" cy="5143500"/>
          </a:xfrm>
          <a:prstGeom prst="rect">
            <a:avLst/>
          </a:prstGeom>
        </p:spPr>
      </p:pic>
    </p:spTree>
    <p:extLst>
      <p:ext uri="{BB962C8B-B14F-4D97-AF65-F5344CB8AC3E}">
        <p14:creationId xmlns:p14="http://schemas.microsoft.com/office/powerpoint/2010/main" val="408461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family walking in the grass swinging a young girl&#10;&#10;">
            <a:extLst>
              <a:ext uri="{FF2B5EF4-FFF2-40B4-BE49-F238E27FC236}">
                <a16:creationId xmlns:a16="http://schemas.microsoft.com/office/drawing/2014/main" id="{59E9FDAD-F9AC-9043-890A-90A57D97544E}"/>
              </a:ext>
            </a:extLst>
          </p:cNvPr>
          <p:cNvPicPr>
            <a:picLocks noChangeAspect="1"/>
          </p:cNvPicPr>
          <p:nvPr/>
        </p:nvPicPr>
        <p:blipFill rotWithShape="1">
          <a:blip r:embed="rId2"/>
          <a:srcRect t="5961" b="8889"/>
          <a:stretch/>
        </p:blipFill>
        <p:spPr>
          <a:xfrm>
            <a:off x="-1" y="-1"/>
            <a:ext cx="9162313" cy="6543675"/>
          </a:xfrm>
          <a:prstGeom prst="rect">
            <a:avLst/>
          </a:prstGeom>
        </p:spPr>
      </p:pic>
      <p:sp>
        <p:nvSpPr>
          <p:cNvPr id="2" name="Title 1">
            <a:extLst>
              <a:ext uri="{FF2B5EF4-FFF2-40B4-BE49-F238E27FC236}">
                <a16:creationId xmlns:a16="http://schemas.microsoft.com/office/drawing/2014/main" id="{DD57745D-43B7-F743-B2A0-757D8D2781F0}"/>
              </a:ext>
            </a:extLst>
          </p:cNvPr>
          <p:cNvSpPr>
            <a:spLocks noGrp="1"/>
          </p:cNvSpPr>
          <p:nvPr>
            <p:ph type="title"/>
          </p:nvPr>
        </p:nvSpPr>
        <p:spPr>
          <a:xfrm>
            <a:off x="179359" y="216827"/>
            <a:ext cx="3449666" cy="3048471"/>
          </a:xfrm>
        </p:spPr>
        <p:txBody>
          <a:bodyPr anchor="t">
            <a:normAutofit fontScale="90000"/>
          </a:bodyPr>
          <a:lstStyle/>
          <a:p>
            <a:r>
              <a:rPr lang="en-US" sz="3075" dirty="0">
                <a:solidFill>
                  <a:srgbClr val="FFFFFF"/>
                </a:solidFill>
              </a:rPr>
              <a:t>Family involvement cannot be summarized in a single sentence</a:t>
            </a:r>
            <a:br>
              <a:rPr lang="en-US" sz="3075" dirty="0">
                <a:solidFill>
                  <a:srgbClr val="FFFFFF"/>
                </a:solidFill>
              </a:rPr>
            </a:br>
            <a:endParaRPr lang="en-US" sz="3075" dirty="0">
              <a:solidFill>
                <a:srgbClr val="FFFFFF"/>
              </a:solidFill>
            </a:endParaRPr>
          </a:p>
        </p:txBody>
      </p:sp>
      <p:sp>
        <p:nvSpPr>
          <p:cNvPr id="3" name="Content Placeholder 2">
            <a:extLst>
              <a:ext uri="{FF2B5EF4-FFF2-40B4-BE49-F238E27FC236}">
                <a16:creationId xmlns:a16="http://schemas.microsoft.com/office/drawing/2014/main" id="{38B9F823-ACF4-D74B-8768-EB68BB24CEC3}"/>
              </a:ext>
            </a:extLst>
          </p:cNvPr>
          <p:cNvSpPr>
            <a:spLocks noGrp="1"/>
          </p:cNvSpPr>
          <p:nvPr>
            <p:ph idx="1"/>
          </p:nvPr>
        </p:nvSpPr>
        <p:spPr>
          <a:xfrm>
            <a:off x="2609850" y="3482125"/>
            <a:ext cx="6226850" cy="2943750"/>
          </a:xfrm>
          <a:solidFill>
            <a:schemeClr val="bg1">
              <a:lumMod val="85000"/>
              <a:alpha val="68000"/>
            </a:schemeClr>
          </a:solidFill>
        </p:spPr>
        <p:txBody>
          <a:bodyPr anchor="t">
            <a:noAutofit/>
          </a:bodyPr>
          <a:lstStyle/>
          <a:p>
            <a:pPr marL="0" indent="0">
              <a:lnSpc>
                <a:spcPct val="110000"/>
              </a:lnSpc>
              <a:spcBef>
                <a:spcPts val="0"/>
              </a:spcBef>
              <a:spcAft>
                <a:spcPts val="600"/>
              </a:spcAft>
              <a:buNone/>
            </a:pPr>
            <a:r>
              <a:rPr lang="en-US" sz="1800" dirty="0"/>
              <a:t>Family-driven mental health services include: </a:t>
            </a:r>
          </a:p>
          <a:p>
            <a:pPr>
              <a:lnSpc>
                <a:spcPct val="110000"/>
              </a:lnSpc>
              <a:spcBef>
                <a:spcPts val="0"/>
              </a:spcBef>
              <a:spcAft>
                <a:spcPts val="600"/>
              </a:spcAft>
            </a:pPr>
            <a:r>
              <a:rPr lang="en-US" sz="1800" dirty="0"/>
              <a:t>Family and youth experiences, cultural, religious, goals, must be used to steer decision making in all aspects of service delivery.</a:t>
            </a:r>
          </a:p>
          <a:p>
            <a:pPr>
              <a:lnSpc>
                <a:spcPct val="110000"/>
              </a:lnSpc>
              <a:spcBef>
                <a:spcPts val="0"/>
              </a:spcBef>
              <a:spcAft>
                <a:spcPts val="600"/>
              </a:spcAft>
            </a:pPr>
            <a:r>
              <a:rPr lang="en-US" sz="1800" dirty="0"/>
              <a:t>Meetings and service provision happen in culturally and linguistically competent environments where family and youth voices are heard and valued.</a:t>
            </a:r>
          </a:p>
          <a:p>
            <a:pPr marL="0" indent="0">
              <a:lnSpc>
                <a:spcPct val="110000"/>
              </a:lnSpc>
              <a:spcBef>
                <a:spcPts val="0"/>
              </a:spcBef>
              <a:spcAft>
                <a:spcPts val="600"/>
              </a:spcAft>
              <a:buNone/>
            </a:pPr>
            <a:endParaRPr lang="en-US" sz="1800" dirty="0"/>
          </a:p>
        </p:txBody>
      </p:sp>
    </p:spTree>
    <p:extLst>
      <p:ext uri="{BB962C8B-B14F-4D97-AF65-F5344CB8AC3E}">
        <p14:creationId xmlns:p14="http://schemas.microsoft.com/office/powerpoint/2010/main" val="3742441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72A6-98D0-F64D-B033-009B0ED81E7B}"/>
              </a:ext>
            </a:extLst>
          </p:cNvPr>
          <p:cNvSpPr>
            <a:spLocks noGrp="1"/>
          </p:cNvSpPr>
          <p:nvPr>
            <p:ph type="title"/>
          </p:nvPr>
        </p:nvSpPr>
        <p:spPr>
          <a:xfrm>
            <a:off x="360616" y="849916"/>
            <a:ext cx="3319896" cy="4868704"/>
          </a:xfrm>
        </p:spPr>
        <p:txBody>
          <a:bodyPr anchor="ctr">
            <a:normAutofit/>
          </a:bodyPr>
          <a:lstStyle/>
          <a:p>
            <a:pPr>
              <a:lnSpc>
                <a:spcPct val="100000"/>
              </a:lnSpc>
            </a:pPr>
            <a:r>
              <a:rPr lang="en-US" sz="3750" dirty="0"/>
              <a:t>Strategies for Talking with Parents</a:t>
            </a:r>
            <a:br>
              <a:rPr lang="en-US" sz="3750" dirty="0"/>
            </a:br>
            <a:endParaRPr lang="en-US" sz="3750" dirty="0"/>
          </a:p>
        </p:txBody>
      </p:sp>
      <p:graphicFrame>
        <p:nvGraphicFramePr>
          <p:cNvPr id="5" name="Content Placeholder 2" descr="Your goal should be to come from a place of caring and concern, and keep the focus on working together to connect the family with the best possible resources to help the student.&#13;&#10;">
            <a:extLst>
              <a:ext uri="{FF2B5EF4-FFF2-40B4-BE49-F238E27FC236}">
                <a16:creationId xmlns:a16="http://schemas.microsoft.com/office/drawing/2014/main" id="{3AD57127-973C-40A6-AF69-638700CF1B79}"/>
              </a:ext>
            </a:extLst>
          </p:cNvPr>
          <p:cNvGraphicFramePr>
            <a:graphicFrameLocks noGrp="1"/>
          </p:cNvGraphicFramePr>
          <p:nvPr>
            <p:ph idx="1"/>
            <p:extLst>
              <p:ext uri="{D42A27DB-BD31-4B8C-83A1-F6EECF244321}">
                <p14:modId xmlns:p14="http://schemas.microsoft.com/office/powerpoint/2010/main" val="1534569081"/>
              </p:ext>
            </p:extLst>
          </p:nvPr>
        </p:nvGraphicFramePr>
        <p:xfrm>
          <a:off x="4038282" y="1200150"/>
          <a:ext cx="4588002" cy="4272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6137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AE5B944E-0F9C-4640-877D-71D3275144D5}"/>
              </a:ext>
              <a:ext uri="{C183D7F6-B498-43B3-948B-1728B52AA6E4}">
                <adec:decorative xmlns:adec="http://schemas.microsoft.com/office/drawing/2017/decorative" val="1"/>
              </a:ext>
            </a:extLst>
          </p:cNvPr>
          <p:cNvSpPr/>
          <p:nvPr/>
        </p:nvSpPr>
        <p:spPr>
          <a:xfrm>
            <a:off x="0" y="0"/>
            <a:ext cx="9144000" cy="776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clock ">
            <a:extLst>
              <a:ext uri="{FF2B5EF4-FFF2-40B4-BE49-F238E27FC236}">
                <a16:creationId xmlns:a16="http://schemas.microsoft.com/office/drawing/2014/main" id="{A6B7DDDD-94CD-994D-B101-299C7D29B89D}"/>
              </a:ext>
            </a:extLst>
          </p:cNvPr>
          <p:cNvPicPr>
            <a:picLocks noChangeAspect="1"/>
          </p:cNvPicPr>
          <p:nvPr/>
        </p:nvPicPr>
        <p:blipFill>
          <a:blip r:embed="rId3">
            <a:alphaModFix amt="56000"/>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FB9910D0-499D-D649-A9F1-E2AA6BB2D602}"/>
              </a:ext>
            </a:extLst>
          </p:cNvPr>
          <p:cNvSpPr>
            <a:spLocks noGrp="1"/>
          </p:cNvSpPr>
          <p:nvPr>
            <p:ph type="title" idx="4294967295"/>
          </p:nvPr>
        </p:nvSpPr>
        <p:spPr>
          <a:xfrm>
            <a:off x="163780" y="575326"/>
            <a:ext cx="3959352" cy="1773936"/>
          </a:xfrm>
        </p:spPr>
        <p:txBody>
          <a:bodyPr anchor="ctr">
            <a:normAutofit/>
          </a:bodyPr>
          <a:lstStyle/>
          <a:p>
            <a:r>
              <a:rPr lang="en-US" sz="3750" dirty="0"/>
              <a:t>The right time and place</a:t>
            </a:r>
          </a:p>
        </p:txBody>
      </p:sp>
      <p:grpSp>
        <p:nvGrpSpPr>
          <p:cNvPr id="39" name="Group 38">
            <a:extLst>
              <a:ext uri="{FF2B5EF4-FFF2-40B4-BE49-F238E27FC236}">
                <a16:creationId xmlns:a16="http://schemas.microsoft.com/office/drawing/2014/main" id="{55F65742-A401-8047-8F7B-D56146D06A6E}"/>
              </a:ext>
              <a:ext uri="{C183D7F6-B498-43B3-948B-1728B52AA6E4}">
                <adec:decorative xmlns:adec="http://schemas.microsoft.com/office/drawing/2017/decorative" val="1"/>
              </a:ext>
            </a:extLst>
          </p:cNvPr>
          <p:cNvGrpSpPr/>
          <p:nvPr/>
        </p:nvGrpSpPr>
        <p:grpSpPr>
          <a:xfrm>
            <a:off x="4123132" y="776287"/>
            <a:ext cx="4466807" cy="4680987"/>
            <a:chOff x="3680859" y="1163633"/>
            <a:chExt cx="4466807" cy="4680987"/>
          </a:xfrm>
        </p:grpSpPr>
        <p:sp>
          <p:nvSpPr>
            <p:cNvPr id="40" name="Freeform 39">
              <a:extLst>
                <a:ext uri="{FF2B5EF4-FFF2-40B4-BE49-F238E27FC236}">
                  <a16:creationId xmlns:a16="http://schemas.microsoft.com/office/drawing/2014/main" id="{42B8E443-4BC8-894E-90B6-0D058C0D5134}"/>
                </a:ext>
              </a:extLst>
            </p:cNvPr>
            <p:cNvSpPr/>
            <p:nvPr/>
          </p:nvSpPr>
          <p:spPr>
            <a:xfrm>
              <a:off x="5682111" y="1720746"/>
              <a:ext cx="430102" cy="91440"/>
            </a:xfrm>
            <a:custGeom>
              <a:avLst/>
              <a:gdLst>
                <a:gd name="connsiteX0" fmla="*/ 0 w 430102"/>
                <a:gd name="connsiteY0" fmla="*/ 45720 h 91440"/>
                <a:gd name="connsiteX1" fmla="*/ 430102 w 430102"/>
                <a:gd name="connsiteY1" fmla="*/ 45720 h 91440"/>
              </a:gdLst>
              <a:ahLst/>
              <a:cxnLst>
                <a:cxn ang="0">
                  <a:pos x="connsiteX0" y="connsiteY0"/>
                </a:cxn>
                <a:cxn ang="0">
                  <a:pos x="connsiteX1" y="connsiteY1"/>
                </a:cxn>
              </a:cxnLst>
              <a:rect l="l" t="t" r="r" b="b"/>
              <a:pathLst>
                <a:path w="430102" h="91440">
                  <a:moveTo>
                    <a:pt x="0" y="45720"/>
                  </a:moveTo>
                  <a:lnTo>
                    <a:pt x="430102" y="45720"/>
                  </a:lnTo>
                </a:path>
              </a:pathLst>
            </a:custGeom>
            <a:noFill/>
            <a:ln>
              <a:tailEnd type="arrow"/>
            </a:ln>
          </p:spPr>
          <p:style>
            <a:lnRef idx="1">
              <a:schemeClr val="dk2">
                <a:hueOff val="0"/>
                <a:satOff val="0"/>
                <a:lumOff val="0"/>
                <a:alphaOff val="0"/>
              </a:schemeClr>
            </a:lnRef>
            <a:fillRef idx="0">
              <a:scrgbClr r="0" g="0" b="0"/>
            </a:fillRef>
            <a:effectRef idx="0">
              <a:schemeClr val="dk2">
                <a:hueOff val="0"/>
                <a:satOff val="0"/>
                <a:lumOff val="0"/>
                <a:alphaOff val="0"/>
              </a:schemeClr>
            </a:effectRef>
            <a:fontRef idx="minor">
              <a:schemeClr val="lt2">
                <a:hueOff val="0"/>
                <a:satOff val="0"/>
                <a:lumOff val="0"/>
                <a:alphaOff val="0"/>
              </a:schemeClr>
            </a:fontRef>
          </p:style>
          <p:txBody>
            <a:bodyPr spcFirstLastPara="0" vert="horz" wrap="square" lIns="216234" tIns="43414" rIns="216233" bIns="43415" numCol="1" spcCol="1270" anchor="ctr" anchorCtr="0">
              <a:noAutofit/>
            </a:bodyPr>
            <a:lstStyle/>
            <a:p>
              <a:pPr marL="0" lvl="0" indent="0" algn="ctr" defTabSz="488950">
                <a:lnSpc>
                  <a:spcPct val="90000"/>
                </a:lnSpc>
                <a:spcBef>
                  <a:spcPct val="0"/>
                </a:spcBef>
                <a:spcAft>
                  <a:spcPct val="35000"/>
                </a:spcAft>
                <a:buNone/>
              </a:pPr>
              <a:endParaRPr lang="en-US" sz="1100" kern="1200">
                <a:latin typeface="Bangla MN" pitchFamily="2" charset="0"/>
                <a:cs typeface="Bangla MN" pitchFamily="2" charset="0"/>
              </a:endParaRPr>
            </a:p>
          </p:txBody>
        </p:sp>
        <p:sp>
          <p:nvSpPr>
            <p:cNvPr id="41" name="Freeform 40">
              <a:extLst>
                <a:ext uri="{FF2B5EF4-FFF2-40B4-BE49-F238E27FC236}">
                  <a16:creationId xmlns:a16="http://schemas.microsoft.com/office/drawing/2014/main" id="{8D686030-5ECC-FE4F-9E36-185C41F12FDA}"/>
                </a:ext>
              </a:extLst>
            </p:cNvPr>
            <p:cNvSpPr/>
            <p:nvPr/>
          </p:nvSpPr>
          <p:spPr>
            <a:xfrm>
              <a:off x="3680859" y="1165550"/>
              <a:ext cx="2003052" cy="1201831"/>
            </a:xfrm>
            <a:custGeom>
              <a:avLst/>
              <a:gdLst>
                <a:gd name="connsiteX0" fmla="*/ 0 w 2003052"/>
                <a:gd name="connsiteY0" fmla="*/ 0 h 1201831"/>
                <a:gd name="connsiteX1" fmla="*/ 2003052 w 2003052"/>
                <a:gd name="connsiteY1" fmla="*/ 0 h 1201831"/>
                <a:gd name="connsiteX2" fmla="*/ 2003052 w 2003052"/>
                <a:gd name="connsiteY2" fmla="*/ 1201831 h 1201831"/>
                <a:gd name="connsiteX3" fmla="*/ 0 w 2003052"/>
                <a:gd name="connsiteY3" fmla="*/ 1201831 h 1201831"/>
                <a:gd name="connsiteX4" fmla="*/ 0 w 2003052"/>
                <a:gd name="connsiteY4" fmla="*/ 0 h 1201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052" h="1201831">
                  <a:moveTo>
                    <a:pt x="0" y="0"/>
                  </a:moveTo>
                  <a:lnTo>
                    <a:pt x="2003052" y="0"/>
                  </a:lnTo>
                  <a:lnTo>
                    <a:pt x="2003052" y="1201831"/>
                  </a:lnTo>
                  <a:lnTo>
                    <a:pt x="0" y="1201831"/>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8151" tIns="103027" rIns="98151" bIns="103027"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Bangla MN" pitchFamily="2" charset="0"/>
                  <a:cs typeface="Bangla MN" pitchFamily="2" charset="0"/>
                </a:rPr>
                <a:t>Each situation is unique.</a:t>
              </a:r>
            </a:p>
          </p:txBody>
        </p:sp>
        <p:sp>
          <p:nvSpPr>
            <p:cNvPr id="42" name="Freeform 41">
              <a:extLst>
                <a:ext uri="{FF2B5EF4-FFF2-40B4-BE49-F238E27FC236}">
                  <a16:creationId xmlns:a16="http://schemas.microsoft.com/office/drawing/2014/main" id="{FB1C79D5-6E5B-0541-9DDB-234B61FDBF34}"/>
                </a:ext>
              </a:extLst>
            </p:cNvPr>
            <p:cNvSpPr/>
            <p:nvPr/>
          </p:nvSpPr>
          <p:spPr>
            <a:xfrm>
              <a:off x="4682385" y="2367499"/>
              <a:ext cx="2463754" cy="430102"/>
            </a:xfrm>
            <a:custGeom>
              <a:avLst/>
              <a:gdLst>
                <a:gd name="connsiteX0" fmla="*/ 2463754 w 2463754"/>
                <a:gd name="connsiteY0" fmla="*/ 0 h 430102"/>
                <a:gd name="connsiteX1" fmla="*/ 2463754 w 2463754"/>
                <a:gd name="connsiteY1" fmla="*/ 232151 h 430102"/>
                <a:gd name="connsiteX2" fmla="*/ 0 w 2463754"/>
                <a:gd name="connsiteY2" fmla="*/ 232151 h 430102"/>
                <a:gd name="connsiteX3" fmla="*/ 0 w 2463754"/>
                <a:gd name="connsiteY3" fmla="*/ 430102 h 430102"/>
              </a:gdLst>
              <a:ahLst/>
              <a:cxnLst>
                <a:cxn ang="0">
                  <a:pos x="connsiteX0" y="connsiteY0"/>
                </a:cxn>
                <a:cxn ang="0">
                  <a:pos x="connsiteX1" y="connsiteY1"/>
                </a:cxn>
                <a:cxn ang="0">
                  <a:pos x="connsiteX2" y="connsiteY2"/>
                </a:cxn>
                <a:cxn ang="0">
                  <a:pos x="connsiteX3" y="connsiteY3"/>
                </a:cxn>
              </a:cxnLst>
              <a:rect l="l" t="t" r="r" b="b"/>
              <a:pathLst>
                <a:path w="2463754" h="430102">
                  <a:moveTo>
                    <a:pt x="2463754" y="0"/>
                  </a:moveTo>
                  <a:lnTo>
                    <a:pt x="2463754" y="232151"/>
                  </a:lnTo>
                  <a:lnTo>
                    <a:pt x="0" y="232151"/>
                  </a:lnTo>
                  <a:lnTo>
                    <a:pt x="0" y="430102"/>
                  </a:lnTo>
                </a:path>
              </a:pathLst>
            </a:custGeom>
            <a:noFill/>
            <a:ln>
              <a:tailEnd type="arrow"/>
            </a:ln>
          </p:spPr>
          <p:style>
            <a:lnRef idx="1">
              <a:schemeClr val="dk2">
                <a:hueOff val="0"/>
                <a:satOff val="0"/>
                <a:lumOff val="0"/>
                <a:alphaOff val="0"/>
              </a:schemeClr>
            </a:lnRef>
            <a:fillRef idx="0">
              <a:scrgbClr r="0" g="0" b="0"/>
            </a:fillRef>
            <a:effectRef idx="0">
              <a:schemeClr val="dk2">
                <a:hueOff val="0"/>
                <a:satOff val="0"/>
                <a:lumOff val="0"/>
                <a:alphaOff val="0"/>
              </a:schemeClr>
            </a:effectRef>
            <a:fontRef idx="minor">
              <a:schemeClr val="lt2">
                <a:hueOff val="0"/>
                <a:satOff val="0"/>
                <a:lumOff val="0"/>
                <a:alphaOff val="0"/>
              </a:schemeClr>
            </a:fontRef>
          </p:style>
          <p:txBody>
            <a:bodyPr spcFirstLastPara="0" vert="horz" wrap="square" lIns="1181916" tIns="212745" rIns="1181916" bIns="212746" numCol="1" spcCol="1270" anchor="ctr" anchorCtr="0">
              <a:noAutofit/>
            </a:bodyPr>
            <a:lstStyle/>
            <a:p>
              <a:pPr marL="0" lvl="0" indent="0" algn="ctr" defTabSz="488950">
                <a:lnSpc>
                  <a:spcPct val="90000"/>
                </a:lnSpc>
                <a:spcBef>
                  <a:spcPct val="0"/>
                </a:spcBef>
                <a:spcAft>
                  <a:spcPct val="35000"/>
                </a:spcAft>
                <a:buNone/>
              </a:pPr>
              <a:endParaRPr lang="en-US" sz="1100" kern="1200">
                <a:latin typeface="Bangla MN" pitchFamily="2" charset="0"/>
                <a:cs typeface="Bangla MN" pitchFamily="2" charset="0"/>
              </a:endParaRPr>
            </a:p>
          </p:txBody>
        </p:sp>
        <p:sp>
          <p:nvSpPr>
            <p:cNvPr id="43" name="Freeform 42">
              <a:extLst>
                <a:ext uri="{FF2B5EF4-FFF2-40B4-BE49-F238E27FC236}">
                  <a16:creationId xmlns:a16="http://schemas.microsoft.com/office/drawing/2014/main" id="{31CB30D7-2390-064E-A530-AB8210226FE2}"/>
                </a:ext>
              </a:extLst>
            </p:cNvPr>
            <p:cNvSpPr/>
            <p:nvPr/>
          </p:nvSpPr>
          <p:spPr>
            <a:xfrm>
              <a:off x="6144614" y="1163633"/>
              <a:ext cx="2003052" cy="1205665"/>
            </a:xfrm>
            <a:custGeom>
              <a:avLst/>
              <a:gdLst>
                <a:gd name="connsiteX0" fmla="*/ 0 w 2003052"/>
                <a:gd name="connsiteY0" fmla="*/ 0 h 1205665"/>
                <a:gd name="connsiteX1" fmla="*/ 2003052 w 2003052"/>
                <a:gd name="connsiteY1" fmla="*/ 0 h 1205665"/>
                <a:gd name="connsiteX2" fmla="*/ 2003052 w 2003052"/>
                <a:gd name="connsiteY2" fmla="*/ 1205665 h 1205665"/>
                <a:gd name="connsiteX3" fmla="*/ 0 w 2003052"/>
                <a:gd name="connsiteY3" fmla="*/ 1205665 h 1205665"/>
                <a:gd name="connsiteX4" fmla="*/ 0 w 2003052"/>
                <a:gd name="connsiteY4" fmla="*/ 0 h 1205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052" h="1205665">
                  <a:moveTo>
                    <a:pt x="0" y="0"/>
                  </a:moveTo>
                  <a:lnTo>
                    <a:pt x="2003052" y="0"/>
                  </a:lnTo>
                  <a:lnTo>
                    <a:pt x="2003052" y="1205665"/>
                  </a:lnTo>
                  <a:lnTo>
                    <a:pt x="0" y="1205665"/>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8151" tIns="103027" rIns="98151" bIns="103027" numCol="1" spcCol="1270" anchor="ctr" anchorCtr="0">
              <a:noAutofit/>
            </a:bodyPr>
            <a:lstStyle/>
            <a:p>
              <a:pPr marL="0" lvl="0" indent="0" algn="ctr" defTabSz="488950">
                <a:spcBef>
                  <a:spcPct val="0"/>
                </a:spcBef>
                <a:buNone/>
              </a:pPr>
              <a:r>
                <a:rPr lang="en-US" sz="1100" kern="1200" dirty="0">
                  <a:latin typeface="Bangla MN" pitchFamily="2" charset="0"/>
                  <a:cs typeface="Bangla MN" pitchFamily="2" charset="0"/>
                </a:rPr>
                <a:t>Always be mindful of parents’ native language/ any communication barriers. What about disabilities/abilities?</a:t>
              </a:r>
            </a:p>
          </p:txBody>
        </p:sp>
        <p:sp>
          <p:nvSpPr>
            <p:cNvPr id="44" name="Freeform 43">
              <a:extLst>
                <a:ext uri="{FF2B5EF4-FFF2-40B4-BE49-F238E27FC236}">
                  <a16:creationId xmlns:a16="http://schemas.microsoft.com/office/drawing/2014/main" id="{9E9A6838-EFD7-144B-9A97-C6501C654B78}"/>
                </a:ext>
              </a:extLst>
            </p:cNvPr>
            <p:cNvSpPr/>
            <p:nvPr/>
          </p:nvSpPr>
          <p:spPr>
            <a:xfrm>
              <a:off x="5682111" y="3385196"/>
              <a:ext cx="430102" cy="91440"/>
            </a:xfrm>
            <a:custGeom>
              <a:avLst/>
              <a:gdLst>
                <a:gd name="connsiteX0" fmla="*/ 0 w 430102"/>
                <a:gd name="connsiteY0" fmla="*/ 45720 h 91440"/>
                <a:gd name="connsiteX1" fmla="*/ 430102 w 430102"/>
                <a:gd name="connsiteY1" fmla="*/ 45720 h 91440"/>
              </a:gdLst>
              <a:ahLst/>
              <a:cxnLst>
                <a:cxn ang="0">
                  <a:pos x="connsiteX0" y="connsiteY0"/>
                </a:cxn>
                <a:cxn ang="0">
                  <a:pos x="connsiteX1" y="connsiteY1"/>
                </a:cxn>
              </a:cxnLst>
              <a:rect l="l" t="t" r="r" b="b"/>
              <a:pathLst>
                <a:path w="430102" h="91440">
                  <a:moveTo>
                    <a:pt x="0" y="45720"/>
                  </a:moveTo>
                  <a:lnTo>
                    <a:pt x="430102" y="45720"/>
                  </a:lnTo>
                </a:path>
              </a:pathLst>
            </a:custGeom>
            <a:noFill/>
            <a:ln>
              <a:tailEnd type="arrow"/>
            </a:ln>
          </p:spPr>
          <p:style>
            <a:lnRef idx="1">
              <a:schemeClr val="dk2">
                <a:hueOff val="0"/>
                <a:satOff val="0"/>
                <a:lumOff val="0"/>
                <a:alphaOff val="0"/>
              </a:schemeClr>
            </a:lnRef>
            <a:fillRef idx="0">
              <a:scrgbClr r="0" g="0" b="0"/>
            </a:fillRef>
            <a:effectRef idx="0">
              <a:schemeClr val="dk2">
                <a:hueOff val="0"/>
                <a:satOff val="0"/>
                <a:lumOff val="0"/>
                <a:alphaOff val="0"/>
              </a:schemeClr>
            </a:effectRef>
            <a:fontRef idx="minor">
              <a:schemeClr val="lt2">
                <a:hueOff val="0"/>
                <a:satOff val="0"/>
                <a:lumOff val="0"/>
                <a:alphaOff val="0"/>
              </a:schemeClr>
            </a:fontRef>
          </p:style>
          <p:txBody>
            <a:bodyPr spcFirstLastPara="0" vert="horz" wrap="square" lIns="216234" tIns="43415" rIns="216233" bIns="43414" numCol="1" spcCol="1270" anchor="ctr" anchorCtr="0">
              <a:noAutofit/>
            </a:bodyPr>
            <a:lstStyle/>
            <a:p>
              <a:pPr marL="0" lvl="0" indent="0" algn="ctr" defTabSz="488950">
                <a:lnSpc>
                  <a:spcPct val="90000"/>
                </a:lnSpc>
                <a:spcBef>
                  <a:spcPct val="0"/>
                </a:spcBef>
                <a:spcAft>
                  <a:spcPct val="35000"/>
                </a:spcAft>
                <a:buNone/>
              </a:pPr>
              <a:endParaRPr lang="en-US" sz="1100" kern="1200">
                <a:latin typeface="Bangla MN" pitchFamily="2" charset="0"/>
                <a:cs typeface="Bangla MN" pitchFamily="2" charset="0"/>
              </a:endParaRPr>
            </a:p>
          </p:txBody>
        </p:sp>
        <p:sp>
          <p:nvSpPr>
            <p:cNvPr id="45" name="Freeform 44">
              <a:extLst>
                <a:ext uri="{FF2B5EF4-FFF2-40B4-BE49-F238E27FC236}">
                  <a16:creationId xmlns:a16="http://schemas.microsoft.com/office/drawing/2014/main" id="{62C2EC7F-A50C-A348-B34A-BBA0EE13526D}"/>
                </a:ext>
              </a:extLst>
            </p:cNvPr>
            <p:cNvSpPr/>
            <p:nvPr/>
          </p:nvSpPr>
          <p:spPr>
            <a:xfrm>
              <a:off x="3680859" y="2830001"/>
              <a:ext cx="2003052" cy="1201831"/>
            </a:xfrm>
            <a:custGeom>
              <a:avLst/>
              <a:gdLst>
                <a:gd name="connsiteX0" fmla="*/ 0 w 2003052"/>
                <a:gd name="connsiteY0" fmla="*/ 0 h 1201831"/>
                <a:gd name="connsiteX1" fmla="*/ 2003052 w 2003052"/>
                <a:gd name="connsiteY1" fmla="*/ 0 h 1201831"/>
                <a:gd name="connsiteX2" fmla="*/ 2003052 w 2003052"/>
                <a:gd name="connsiteY2" fmla="*/ 1201831 h 1201831"/>
                <a:gd name="connsiteX3" fmla="*/ 0 w 2003052"/>
                <a:gd name="connsiteY3" fmla="*/ 1201831 h 1201831"/>
                <a:gd name="connsiteX4" fmla="*/ 0 w 2003052"/>
                <a:gd name="connsiteY4" fmla="*/ 0 h 1201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052" h="1201831">
                  <a:moveTo>
                    <a:pt x="0" y="0"/>
                  </a:moveTo>
                  <a:lnTo>
                    <a:pt x="2003052" y="0"/>
                  </a:lnTo>
                  <a:lnTo>
                    <a:pt x="2003052" y="1201831"/>
                  </a:lnTo>
                  <a:lnTo>
                    <a:pt x="0" y="1201831"/>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8151" tIns="103027" rIns="98151" bIns="103027" numCol="1" spcCol="1270" anchor="ctr" anchorCtr="0">
              <a:noAutofit/>
            </a:bodyPr>
            <a:lstStyle/>
            <a:p>
              <a:pPr marL="0" lvl="0" indent="0" algn="ctr" defTabSz="488950">
                <a:spcBef>
                  <a:spcPct val="0"/>
                </a:spcBef>
                <a:buNone/>
              </a:pPr>
              <a:r>
                <a:rPr lang="en-US" sz="1100" kern="1200" dirty="0">
                  <a:latin typeface="Bangla MN" pitchFamily="2" charset="0"/>
                  <a:cs typeface="Bangla MN" pitchFamily="2" charset="0"/>
                </a:rPr>
                <a:t>Invite the parent to share their concerns.</a:t>
              </a:r>
            </a:p>
          </p:txBody>
        </p:sp>
        <p:sp>
          <p:nvSpPr>
            <p:cNvPr id="46" name="Freeform 45">
              <a:extLst>
                <a:ext uri="{FF2B5EF4-FFF2-40B4-BE49-F238E27FC236}">
                  <a16:creationId xmlns:a16="http://schemas.microsoft.com/office/drawing/2014/main" id="{A6952942-07C5-DA4A-B87F-97C9873D55B3}"/>
                </a:ext>
              </a:extLst>
            </p:cNvPr>
            <p:cNvSpPr/>
            <p:nvPr/>
          </p:nvSpPr>
          <p:spPr>
            <a:xfrm>
              <a:off x="4682385" y="4030032"/>
              <a:ext cx="2463754" cy="430102"/>
            </a:xfrm>
            <a:custGeom>
              <a:avLst/>
              <a:gdLst>
                <a:gd name="connsiteX0" fmla="*/ 2463754 w 2463754"/>
                <a:gd name="connsiteY0" fmla="*/ 0 h 430102"/>
                <a:gd name="connsiteX1" fmla="*/ 2463754 w 2463754"/>
                <a:gd name="connsiteY1" fmla="*/ 232151 h 430102"/>
                <a:gd name="connsiteX2" fmla="*/ 0 w 2463754"/>
                <a:gd name="connsiteY2" fmla="*/ 232151 h 430102"/>
                <a:gd name="connsiteX3" fmla="*/ 0 w 2463754"/>
                <a:gd name="connsiteY3" fmla="*/ 430102 h 430102"/>
              </a:gdLst>
              <a:ahLst/>
              <a:cxnLst>
                <a:cxn ang="0">
                  <a:pos x="connsiteX0" y="connsiteY0"/>
                </a:cxn>
                <a:cxn ang="0">
                  <a:pos x="connsiteX1" y="connsiteY1"/>
                </a:cxn>
                <a:cxn ang="0">
                  <a:pos x="connsiteX2" y="connsiteY2"/>
                </a:cxn>
                <a:cxn ang="0">
                  <a:pos x="connsiteX3" y="connsiteY3"/>
                </a:cxn>
              </a:cxnLst>
              <a:rect l="l" t="t" r="r" b="b"/>
              <a:pathLst>
                <a:path w="2463754" h="430102">
                  <a:moveTo>
                    <a:pt x="2463754" y="0"/>
                  </a:moveTo>
                  <a:lnTo>
                    <a:pt x="2463754" y="232151"/>
                  </a:lnTo>
                  <a:lnTo>
                    <a:pt x="0" y="232151"/>
                  </a:lnTo>
                  <a:lnTo>
                    <a:pt x="0" y="430102"/>
                  </a:lnTo>
                </a:path>
              </a:pathLst>
            </a:custGeom>
            <a:noFill/>
            <a:ln>
              <a:tailEnd type="arrow"/>
            </a:ln>
          </p:spPr>
          <p:style>
            <a:lnRef idx="1">
              <a:schemeClr val="dk2">
                <a:hueOff val="0"/>
                <a:satOff val="0"/>
                <a:lumOff val="0"/>
                <a:alphaOff val="0"/>
              </a:schemeClr>
            </a:lnRef>
            <a:fillRef idx="0">
              <a:scrgbClr r="0" g="0" b="0"/>
            </a:fillRef>
            <a:effectRef idx="0">
              <a:schemeClr val="dk2">
                <a:hueOff val="0"/>
                <a:satOff val="0"/>
                <a:lumOff val="0"/>
                <a:alphaOff val="0"/>
              </a:schemeClr>
            </a:effectRef>
            <a:fontRef idx="minor">
              <a:schemeClr val="lt2">
                <a:hueOff val="0"/>
                <a:satOff val="0"/>
                <a:lumOff val="0"/>
                <a:alphaOff val="0"/>
              </a:schemeClr>
            </a:fontRef>
          </p:style>
          <p:txBody>
            <a:bodyPr spcFirstLastPara="0" vert="horz" wrap="square" lIns="1181916" tIns="212745" rIns="1181916" bIns="212746" numCol="1" spcCol="1270" anchor="ctr" anchorCtr="0">
              <a:noAutofit/>
            </a:bodyPr>
            <a:lstStyle/>
            <a:p>
              <a:pPr marL="0" lvl="0" indent="0" algn="ctr" defTabSz="488950">
                <a:lnSpc>
                  <a:spcPct val="90000"/>
                </a:lnSpc>
                <a:spcBef>
                  <a:spcPct val="0"/>
                </a:spcBef>
                <a:spcAft>
                  <a:spcPct val="35000"/>
                </a:spcAft>
                <a:buNone/>
              </a:pPr>
              <a:endParaRPr lang="en-US" sz="1100" kern="1200">
                <a:latin typeface="Bangla MN" pitchFamily="2" charset="0"/>
                <a:cs typeface="Bangla MN" pitchFamily="2" charset="0"/>
              </a:endParaRPr>
            </a:p>
          </p:txBody>
        </p:sp>
        <p:sp>
          <p:nvSpPr>
            <p:cNvPr id="47" name="Freeform 46">
              <a:extLst>
                <a:ext uri="{FF2B5EF4-FFF2-40B4-BE49-F238E27FC236}">
                  <a16:creationId xmlns:a16="http://schemas.microsoft.com/office/drawing/2014/main" id="{0D5EA238-DBF4-8447-A654-9A94DD567679}"/>
                </a:ext>
              </a:extLst>
            </p:cNvPr>
            <p:cNvSpPr/>
            <p:nvPr/>
          </p:nvSpPr>
          <p:spPr>
            <a:xfrm>
              <a:off x="6144614" y="2830001"/>
              <a:ext cx="2003052" cy="1201831"/>
            </a:xfrm>
            <a:custGeom>
              <a:avLst/>
              <a:gdLst>
                <a:gd name="connsiteX0" fmla="*/ 0 w 2003052"/>
                <a:gd name="connsiteY0" fmla="*/ 0 h 1201831"/>
                <a:gd name="connsiteX1" fmla="*/ 2003052 w 2003052"/>
                <a:gd name="connsiteY1" fmla="*/ 0 h 1201831"/>
                <a:gd name="connsiteX2" fmla="*/ 2003052 w 2003052"/>
                <a:gd name="connsiteY2" fmla="*/ 1201831 h 1201831"/>
                <a:gd name="connsiteX3" fmla="*/ 0 w 2003052"/>
                <a:gd name="connsiteY3" fmla="*/ 1201831 h 1201831"/>
                <a:gd name="connsiteX4" fmla="*/ 0 w 2003052"/>
                <a:gd name="connsiteY4" fmla="*/ 0 h 1201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052" h="1201831">
                  <a:moveTo>
                    <a:pt x="0" y="0"/>
                  </a:moveTo>
                  <a:lnTo>
                    <a:pt x="2003052" y="0"/>
                  </a:lnTo>
                  <a:lnTo>
                    <a:pt x="2003052" y="1201831"/>
                  </a:lnTo>
                  <a:lnTo>
                    <a:pt x="0" y="1201831"/>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8151" tIns="103027" rIns="98151" bIns="103027" numCol="1" spcCol="1270" anchor="ctr" anchorCtr="0">
              <a:noAutofit/>
            </a:bodyPr>
            <a:lstStyle/>
            <a:p>
              <a:pPr marL="0" lvl="0" indent="0" algn="ctr" defTabSz="488950">
                <a:spcBef>
                  <a:spcPct val="0"/>
                </a:spcBef>
                <a:buNone/>
              </a:pPr>
              <a:r>
                <a:rPr lang="en-US" sz="1100" kern="1200" dirty="0">
                  <a:latin typeface="Bangla MN" pitchFamily="2" charset="0"/>
                  <a:cs typeface="Bangla MN" pitchFamily="2" charset="0"/>
                </a:rPr>
                <a:t>Ask permission to share your concerns. Allow time for them to respond to your concerns, and to offer solutions.</a:t>
              </a:r>
            </a:p>
          </p:txBody>
        </p:sp>
        <p:sp>
          <p:nvSpPr>
            <p:cNvPr id="48" name="Freeform 47">
              <a:extLst>
                <a:ext uri="{FF2B5EF4-FFF2-40B4-BE49-F238E27FC236}">
                  <a16:creationId xmlns:a16="http://schemas.microsoft.com/office/drawing/2014/main" id="{2A3FE194-FA14-2447-A11C-63941CFF9246}"/>
                </a:ext>
              </a:extLst>
            </p:cNvPr>
            <p:cNvSpPr/>
            <p:nvPr/>
          </p:nvSpPr>
          <p:spPr>
            <a:xfrm>
              <a:off x="4209261" y="4492535"/>
              <a:ext cx="2003052" cy="1352085"/>
            </a:xfrm>
            <a:custGeom>
              <a:avLst/>
              <a:gdLst>
                <a:gd name="connsiteX0" fmla="*/ 0 w 2003052"/>
                <a:gd name="connsiteY0" fmla="*/ 0 h 1201831"/>
                <a:gd name="connsiteX1" fmla="*/ 2003052 w 2003052"/>
                <a:gd name="connsiteY1" fmla="*/ 0 h 1201831"/>
                <a:gd name="connsiteX2" fmla="*/ 2003052 w 2003052"/>
                <a:gd name="connsiteY2" fmla="*/ 1201831 h 1201831"/>
                <a:gd name="connsiteX3" fmla="*/ 0 w 2003052"/>
                <a:gd name="connsiteY3" fmla="*/ 1201831 h 1201831"/>
                <a:gd name="connsiteX4" fmla="*/ 0 w 2003052"/>
                <a:gd name="connsiteY4" fmla="*/ 0 h 1201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052" h="1201831">
                  <a:moveTo>
                    <a:pt x="0" y="0"/>
                  </a:moveTo>
                  <a:lnTo>
                    <a:pt x="2003052" y="0"/>
                  </a:lnTo>
                  <a:lnTo>
                    <a:pt x="2003052" y="1201831"/>
                  </a:lnTo>
                  <a:lnTo>
                    <a:pt x="0" y="1201831"/>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8151" tIns="103027" rIns="98151" bIns="103027" numCol="1" spcCol="1270" anchor="ctr" anchorCtr="0">
              <a:noAutofit/>
            </a:bodyPr>
            <a:lstStyle/>
            <a:p>
              <a:pPr marL="0" lvl="0" indent="0" algn="ctr" defTabSz="488950">
                <a:spcBef>
                  <a:spcPct val="0"/>
                </a:spcBef>
                <a:buNone/>
              </a:pPr>
              <a:r>
                <a:rPr lang="en-US" sz="1100" kern="1200" dirty="0">
                  <a:latin typeface="Bangla MN" pitchFamily="2" charset="0"/>
                  <a:cs typeface="Bangla MN" pitchFamily="2" charset="0"/>
                </a:rPr>
                <a:t>Use active listening by repeating back in your own words what you think the parent is saying and then ask for confirmation that you heard. </a:t>
              </a:r>
            </a:p>
          </p:txBody>
        </p:sp>
      </p:grpSp>
    </p:spTree>
    <p:extLst>
      <p:ext uri="{BB962C8B-B14F-4D97-AF65-F5344CB8AC3E}">
        <p14:creationId xmlns:p14="http://schemas.microsoft.com/office/powerpoint/2010/main" val="4123242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young girl sitting on a sofa&#10;">
            <a:extLst>
              <a:ext uri="{FF2B5EF4-FFF2-40B4-BE49-F238E27FC236}">
                <a16:creationId xmlns:a16="http://schemas.microsoft.com/office/drawing/2014/main" id="{4D91EB0C-3A02-184C-9635-0DDF79B71217}"/>
              </a:ext>
            </a:extLst>
          </p:cNvPr>
          <p:cNvPicPr>
            <a:picLocks noChangeAspect="1"/>
          </p:cNvPicPr>
          <p:nvPr/>
        </p:nvPicPr>
        <p:blipFill rotWithShape="1">
          <a:blip r:embed="rId3"/>
          <a:srcRect t="5723" r="1" b="1"/>
          <a:stretch/>
        </p:blipFill>
        <p:spPr>
          <a:xfrm>
            <a:off x="-5524" y="857257"/>
            <a:ext cx="3977449" cy="5617712"/>
          </a:xfrm>
          <a:custGeom>
            <a:avLst/>
            <a:gdLst/>
            <a:ahLst/>
            <a:cxnLst/>
            <a:rect l="l" t="t" r="r" b="b"/>
            <a:pathLst>
              <a:path w="4636517" h="6858000">
                <a:moveTo>
                  <a:pt x="0" y="0"/>
                </a:moveTo>
                <a:lnTo>
                  <a:pt x="4636517" y="0"/>
                </a:lnTo>
                <a:lnTo>
                  <a:pt x="4636517" y="6858000"/>
                </a:lnTo>
                <a:lnTo>
                  <a:pt x="0" y="6858000"/>
                </a:lnTo>
                <a:close/>
              </a:path>
            </a:pathLst>
          </a:custGeom>
        </p:spPr>
      </p:pic>
      <p:sp>
        <p:nvSpPr>
          <p:cNvPr id="2" name="Title 1">
            <a:extLst>
              <a:ext uri="{FF2B5EF4-FFF2-40B4-BE49-F238E27FC236}">
                <a16:creationId xmlns:a16="http://schemas.microsoft.com/office/drawing/2014/main" id="{1C6F3AD0-C39C-0A4C-81C4-7F95805B471A}"/>
              </a:ext>
            </a:extLst>
          </p:cNvPr>
          <p:cNvSpPr>
            <a:spLocks noGrp="1"/>
          </p:cNvSpPr>
          <p:nvPr>
            <p:ph type="title"/>
          </p:nvPr>
        </p:nvSpPr>
        <p:spPr>
          <a:xfrm>
            <a:off x="4088080" y="952227"/>
            <a:ext cx="4573319" cy="994172"/>
          </a:xfrm>
        </p:spPr>
        <p:txBody>
          <a:bodyPr anchor="ctr">
            <a:normAutofit/>
          </a:bodyPr>
          <a:lstStyle/>
          <a:p>
            <a:r>
              <a:rPr lang="en-US" sz="2100" dirty="0"/>
              <a:t>Parents play a crucial role in supporting their children’s mental health</a:t>
            </a:r>
          </a:p>
        </p:txBody>
      </p:sp>
      <p:sp>
        <p:nvSpPr>
          <p:cNvPr id="3" name="Content Placeholder 2">
            <a:extLst>
              <a:ext uri="{FF2B5EF4-FFF2-40B4-BE49-F238E27FC236}">
                <a16:creationId xmlns:a16="http://schemas.microsoft.com/office/drawing/2014/main" id="{EEB50A08-4D08-2C45-A091-9850AF0F1943}"/>
              </a:ext>
            </a:extLst>
          </p:cNvPr>
          <p:cNvSpPr>
            <a:spLocks noGrp="1"/>
          </p:cNvSpPr>
          <p:nvPr>
            <p:ph idx="1"/>
          </p:nvPr>
        </p:nvSpPr>
        <p:spPr>
          <a:xfrm>
            <a:off x="4088080" y="1776303"/>
            <a:ext cx="4573319" cy="4530438"/>
          </a:xfrm>
        </p:spPr>
        <p:txBody>
          <a:bodyPr>
            <a:noAutofit/>
          </a:bodyPr>
          <a:lstStyle/>
          <a:p>
            <a:pPr>
              <a:lnSpc>
                <a:spcPct val="100000"/>
              </a:lnSpc>
              <a:spcBef>
                <a:spcPts val="0"/>
              </a:spcBef>
              <a:spcAft>
                <a:spcPts val="600"/>
              </a:spcAft>
            </a:pPr>
            <a:endParaRPr lang="en-US" sz="1600" dirty="0"/>
          </a:p>
          <a:p>
            <a:pPr>
              <a:lnSpc>
                <a:spcPct val="100000"/>
              </a:lnSpc>
              <a:spcBef>
                <a:spcPts val="0"/>
              </a:spcBef>
              <a:spcAft>
                <a:spcPts val="1200"/>
              </a:spcAft>
            </a:pPr>
            <a:r>
              <a:rPr lang="en-US" sz="1600" dirty="0"/>
              <a:t>We know that creating and sustaining a trusting relationship built on the understanding that all parties want to do what is best for the child is key for success.</a:t>
            </a:r>
          </a:p>
          <a:p>
            <a:pPr>
              <a:lnSpc>
                <a:spcPct val="100000"/>
              </a:lnSpc>
              <a:spcBef>
                <a:spcPts val="0"/>
              </a:spcBef>
              <a:spcAft>
                <a:spcPts val="1200"/>
              </a:spcAft>
            </a:pPr>
            <a:r>
              <a:rPr lang="en-US" sz="1600" dirty="0"/>
              <a:t>View parents as partners and facilitate their ability to make good decisions and get the help their children need.</a:t>
            </a:r>
          </a:p>
          <a:p>
            <a:pPr>
              <a:lnSpc>
                <a:spcPct val="100000"/>
              </a:lnSpc>
              <a:spcBef>
                <a:spcPts val="0"/>
              </a:spcBef>
              <a:spcAft>
                <a:spcPts val="1200"/>
              </a:spcAft>
            </a:pPr>
            <a:r>
              <a:rPr lang="en-US" sz="1600" dirty="0"/>
              <a:t>Increase opportunities so that all children are afforded the continuum of care they need. Parents must be engaged in the mental health services that are being delivered to their children through school and community partnerships. </a:t>
            </a:r>
          </a:p>
          <a:p>
            <a:pPr marL="0" indent="0">
              <a:lnSpc>
                <a:spcPct val="100000"/>
              </a:lnSpc>
              <a:spcBef>
                <a:spcPts val="0"/>
              </a:spcBef>
              <a:spcAft>
                <a:spcPts val="600"/>
              </a:spcAft>
              <a:buNone/>
            </a:pPr>
            <a:endParaRPr lang="en-US" sz="1600" dirty="0"/>
          </a:p>
          <a:p>
            <a:pPr>
              <a:lnSpc>
                <a:spcPct val="100000"/>
              </a:lnSpc>
              <a:spcBef>
                <a:spcPts val="0"/>
              </a:spcBef>
              <a:spcAft>
                <a:spcPts val="600"/>
              </a:spcAft>
            </a:pPr>
            <a:endParaRPr lang="en-US" sz="1600" dirty="0"/>
          </a:p>
          <a:p>
            <a:pPr>
              <a:lnSpc>
                <a:spcPct val="100000"/>
              </a:lnSpc>
              <a:spcBef>
                <a:spcPts val="0"/>
              </a:spcBef>
              <a:spcAft>
                <a:spcPts val="600"/>
              </a:spcAft>
            </a:pPr>
            <a:endParaRPr lang="en-US" sz="1600" dirty="0"/>
          </a:p>
          <a:p>
            <a:pPr>
              <a:lnSpc>
                <a:spcPct val="100000"/>
              </a:lnSpc>
              <a:spcBef>
                <a:spcPts val="0"/>
              </a:spcBef>
              <a:spcAft>
                <a:spcPts val="600"/>
              </a:spcAft>
            </a:pPr>
            <a:endParaRPr lang="en-US" sz="1600" dirty="0"/>
          </a:p>
        </p:txBody>
      </p:sp>
    </p:spTree>
    <p:extLst>
      <p:ext uri="{BB962C8B-B14F-4D97-AF65-F5344CB8AC3E}">
        <p14:creationId xmlns:p14="http://schemas.microsoft.com/office/powerpoint/2010/main" val="3621248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2676A5B-5410-C245-A921-1BB0C0045CAA}"/>
              </a:ext>
              <a:ext uri="{C183D7F6-B498-43B3-948B-1728B52AA6E4}">
                <adec:decorative xmlns:adec="http://schemas.microsoft.com/office/drawing/2017/decorative" val="1"/>
              </a:ext>
            </a:extLst>
          </p:cNvPr>
          <p:cNvSpPr/>
          <p:nvPr/>
        </p:nvSpPr>
        <p:spPr>
          <a:xfrm>
            <a:off x="0" y="0"/>
            <a:ext cx="9144000" cy="776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clock ">
            <a:extLst>
              <a:ext uri="{FF2B5EF4-FFF2-40B4-BE49-F238E27FC236}">
                <a16:creationId xmlns:a16="http://schemas.microsoft.com/office/drawing/2014/main" id="{767A3BEF-DC2E-DA44-82A4-A75946FEC895}"/>
              </a:ext>
            </a:extLst>
          </p:cNvPr>
          <p:cNvPicPr>
            <a:picLocks noChangeAspect="1"/>
          </p:cNvPicPr>
          <p:nvPr/>
        </p:nvPicPr>
        <p:blipFill>
          <a:blip r:embed="rId3">
            <a:alphaModFix amt="56000"/>
          </a:blip>
          <a:stretch>
            <a:fillRect/>
          </a:stretch>
        </p:blipFill>
        <p:spPr>
          <a:xfrm>
            <a:off x="15875" y="-3"/>
            <a:ext cx="9144000" cy="6858000"/>
          </a:xfrm>
          <a:prstGeom prst="rect">
            <a:avLst/>
          </a:prstGeom>
        </p:spPr>
      </p:pic>
      <p:sp>
        <p:nvSpPr>
          <p:cNvPr id="2" name="Title 1">
            <a:extLst>
              <a:ext uri="{FF2B5EF4-FFF2-40B4-BE49-F238E27FC236}">
                <a16:creationId xmlns:a16="http://schemas.microsoft.com/office/drawing/2014/main" id="{FB9910D0-499D-D649-A9F1-E2AA6BB2D602}"/>
              </a:ext>
            </a:extLst>
          </p:cNvPr>
          <p:cNvSpPr>
            <a:spLocks noGrp="1"/>
          </p:cNvSpPr>
          <p:nvPr>
            <p:ph type="title"/>
          </p:nvPr>
        </p:nvSpPr>
        <p:spPr>
          <a:xfrm>
            <a:off x="164592" y="576072"/>
            <a:ext cx="4050816" cy="1774908"/>
          </a:xfrm>
        </p:spPr>
        <p:txBody>
          <a:bodyPr anchor="ctr">
            <a:normAutofit/>
          </a:bodyPr>
          <a:lstStyle/>
          <a:p>
            <a:r>
              <a:rPr lang="en-US" sz="3750" dirty="0"/>
              <a:t>The right time and place plan</a:t>
            </a:r>
          </a:p>
        </p:txBody>
      </p:sp>
      <p:graphicFrame>
        <p:nvGraphicFramePr>
          <p:cNvPr id="5" name="Content Placeholder 2" descr="What is the current situation/scenario?&#13;1. Time&#13;2. Place&#13;3. Possible Stressors&#13;4. Correct Staff/Support&#13;5. Resources Handy?&#13;&#13;&#10;Language&#13;Disabilities/Abilities/&#13;Accessibility&#13;&#10;Always start here!&#13;Invite parents to share &#13;&#10;their concerns&#13;&#10;Pacing self, being humble, &#13;&#10;asking permission&#13;&#10;Use active listening&#13;&#10;">
            <a:extLst>
              <a:ext uri="{FF2B5EF4-FFF2-40B4-BE49-F238E27FC236}">
                <a16:creationId xmlns:a16="http://schemas.microsoft.com/office/drawing/2014/main" id="{58F28567-5E96-4CA6-9A49-3A7E4B5D1D5A}"/>
              </a:ext>
            </a:extLst>
          </p:cNvPr>
          <p:cNvGraphicFramePr>
            <a:graphicFrameLocks noGrp="1"/>
          </p:cNvGraphicFramePr>
          <p:nvPr>
            <p:ph idx="1"/>
            <p:extLst>
              <p:ext uri="{D42A27DB-BD31-4B8C-83A1-F6EECF244321}">
                <p14:modId xmlns:p14="http://schemas.microsoft.com/office/powerpoint/2010/main" val="1457417988"/>
              </p:ext>
            </p:extLst>
          </p:nvPr>
        </p:nvGraphicFramePr>
        <p:xfrm>
          <a:off x="4099933" y="509755"/>
          <a:ext cx="4811085" cy="62593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78469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B676-95B4-9040-9FE9-BED7864C0B42}"/>
              </a:ext>
            </a:extLst>
          </p:cNvPr>
          <p:cNvSpPr>
            <a:spLocks noGrp="1"/>
          </p:cNvSpPr>
          <p:nvPr>
            <p:ph type="title"/>
          </p:nvPr>
        </p:nvSpPr>
        <p:spPr>
          <a:xfrm>
            <a:off x="628650" y="1018547"/>
            <a:ext cx="8230678" cy="793751"/>
          </a:xfrm>
        </p:spPr>
        <p:txBody>
          <a:bodyPr anchor="ctr"/>
          <a:lstStyle/>
          <a:p>
            <a:r>
              <a:rPr lang="en-US" b="1" dirty="0"/>
              <a:t>Examples of Active Listening Techniques</a:t>
            </a:r>
            <a:endParaRPr lang="en-US" dirty="0"/>
          </a:p>
        </p:txBody>
      </p:sp>
      <p:sp>
        <p:nvSpPr>
          <p:cNvPr id="3" name="Content Placeholder 2">
            <a:extLst>
              <a:ext uri="{FF2B5EF4-FFF2-40B4-BE49-F238E27FC236}">
                <a16:creationId xmlns:a16="http://schemas.microsoft.com/office/drawing/2014/main" id="{FB217A7C-392A-E440-B98A-F1C100EA6E0A}"/>
              </a:ext>
            </a:extLst>
          </p:cNvPr>
          <p:cNvSpPr>
            <a:spLocks noGrp="1"/>
          </p:cNvSpPr>
          <p:nvPr>
            <p:ph idx="1"/>
          </p:nvPr>
        </p:nvSpPr>
        <p:spPr>
          <a:xfrm>
            <a:off x="628650" y="2035743"/>
            <a:ext cx="7886700" cy="4354753"/>
          </a:xfrm>
        </p:spPr>
        <p:txBody>
          <a:bodyPr/>
          <a:lstStyle/>
          <a:p>
            <a:pPr>
              <a:spcAft>
                <a:spcPts val="600"/>
              </a:spcAft>
            </a:pPr>
            <a:r>
              <a:rPr lang="en-US" dirty="0"/>
              <a:t>Building trust and establishing rapport.</a:t>
            </a:r>
          </a:p>
          <a:p>
            <a:pPr>
              <a:spcAft>
                <a:spcPts val="600"/>
              </a:spcAft>
            </a:pPr>
            <a:r>
              <a:rPr lang="en-US" dirty="0"/>
              <a:t>Demonstrating concern.</a:t>
            </a:r>
          </a:p>
          <a:p>
            <a:pPr>
              <a:spcAft>
                <a:spcPts val="600"/>
              </a:spcAft>
            </a:pPr>
            <a:r>
              <a:rPr lang="en-US" dirty="0"/>
              <a:t>Paraphrasing to show understanding.</a:t>
            </a:r>
          </a:p>
          <a:p>
            <a:pPr>
              <a:spcAft>
                <a:spcPts val="600"/>
              </a:spcAft>
            </a:pPr>
            <a:r>
              <a:rPr lang="en-US" dirty="0"/>
              <a:t>Using nonverbal cues that show understanding such as nodding, eye contact and leaning forward.</a:t>
            </a:r>
          </a:p>
          <a:p>
            <a:pPr>
              <a:spcAft>
                <a:spcPts val="600"/>
              </a:spcAft>
            </a:pPr>
            <a:r>
              <a:rPr lang="en-US" dirty="0"/>
              <a:t>Brief verbal affirmations like “I see,” “I know,” “Sure,” “Thank you” or “I understand.”</a:t>
            </a:r>
          </a:p>
          <a:p>
            <a:endParaRPr lang="en-US" dirty="0"/>
          </a:p>
        </p:txBody>
      </p:sp>
    </p:spTree>
    <p:extLst>
      <p:ext uri="{BB962C8B-B14F-4D97-AF65-F5344CB8AC3E}">
        <p14:creationId xmlns:p14="http://schemas.microsoft.com/office/powerpoint/2010/main" val="3843732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6088-519E-EE49-A098-3F6F4DA6439F}"/>
              </a:ext>
            </a:extLst>
          </p:cNvPr>
          <p:cNvSpPr>
            <a:spLocks noGrp="1"/>
          </p:cNvSpPr>
          <p:nvPr>
            <p:ph type="title"/>
          </p:nvPr>
        </p:nvSpPr>
        <p:spPr>
          <a:xfrm>
            <a:off x="734029" y="1981018"/>
            <a:ext cx="3571271" cy="3124564"/>
          </a:xfrm>
        </p:spPr>
        <p:txBody>
          <a:bodyPr>
            <a:normAutofit fontScale="90000"/>
          </a:bodyPr>
          <a:lstStyle/>
          <a:p>
            <a:pPr>
              <a:lnSpc>
                <a:spcPct val="100000"/>
              </a:lnSpc>
            </a:pPr>
            <a:r>
              <a:rPr lang="en-US" sz="3450" dirty="0"/>
              <a:t>Suggestions for making the most of your conversations with parents:</a:t>
            </a:r>
            <a:br>
              <a:rPr lang="en-US" sz="3450" dirty="0"/>
            </a:br>
            <a:endParaRPr lang="en-US" sz="3450" dirty="0"/>
          </a:p>
        </p:txBody>
      </p:sp>
      <p:sp>
        <p:nvSpPr>
          <p:cNvPr id="3" name="Content Placeholder 2">
            <a:extLst>
              <a:ext uri="{FF2B5EF4-FFF2-40B4-BE49-F238E27FC236}">
                <a16:creationId xmlns:a16="http://schemas.microsoft.com/office/drawing/2014/main" id="{C480C6F3-88D9-EA43-BC6E-5B9EEB20591E}"/>
              </a:ext>
            </a:extLst>
          </p:cNvPr>
          <p:cNvSpPr>
            <a:spLocks noGrp="1"/>
          </p:cNvSpPr>
          <p:nvPr>
            <p:ph idx="1"/>
          </p:nvPr>
        </p:nvSpPr>
        <p:spPr>
          <a:xfrm>
            <a:off x="4672300" y="1419981"/>
            <a:ext cx="4026995" cy="4018040"/>
          </a:xfrm>
        </p:spPr>
        <p:txBody>
          <a:bodyPr anchor="ctr">
            <a:normAutofit/>
          </a:bodyPr>
          <a:lstStyle/>
          <a:p>
            <a:pPr lvl="0">
              <a:lnSpc>
                <a:spcPct val="100000"/>
              </a:lnSpc>
              <a:spcBef>
                <a:spcPts val="0"/>
              </a:spcBef>
              <a:spcAft>
                <a:spcPts val="1200"/>
              </a:spcAft>
            </a:pPr>
            <a:r>
              <a:rPr lang="en-US" sz="2000" dirty="0"/>
              <a:t>Express empathy</a:t>
            </a:r>
          </a:p>
          <a:p>
            <a:pPr lvl="0">
              <a:lnSpc>
                <a:spcPct val="100000"/>
              </a:lnSpc>
              <a:spcBef>
                <a:spcPts val="0"/>
              </a:spcBef>
              <a:spcAft>
                <a:spcPts val="1200"/>
              </a:spcAft>
            </a:pPr>
            <a:r>
              <a:rPr lang="en-US" sz="2000" dirty="0"/>
              <a:t>Avoid arguing</a:t>
            </a:r>
          </a:p>
          <a:p>
            <a:pPr lvl="0">
              <a:lnSpc>
                <a:spcPct val="100000"/>
              </a:lnSpc>
              <a:spcBef>
                <a:spcPts val="0"/>
              </a:spcBef>
              <a:spcAft>
                <a:spcPts val="1200"/>
              </a:spcAft>
            </a:pPr>
            <a:r>
              <a:rPr lang="en-US" sz="2000" dirty="0"/>
              <a:t>Roll with resistance </a:t>
            </a:r>
          </a:p>
          <a:p>
            <a:pPr lvl="0">
              <a:lnSpc>
                <a:spcPct val="100000"/>
              </a:lnSpc>
              <a:spcBef>
                <a:spcPts val="0"/>
              </a:spcBef>
              <a:spcAft>
                <a:spcPts val="1200"/>
              </a:spcAft>
            </a:pPr>
            <a:r>
              <a:rPr lang="en-US" sz="2000" dirty="0"/>
              <a:t>Acknowledge the positive attempts they and the student have made so far</a:t>
            </a:r>
          </a:p>
          <a:p>
            <a:pPr lvl="0">
              <a:lnSpc>
                <a:spcPct val="100000"/>
              </a:lnSpc>
              <a:spcBef>
                <a:spcPts val="0"/>
              </a:spcBef>
              <a:spcAft>
                <a:spcPts val="1200"/>
              </a:spcAft>
            </a:pPr>
            <a:r>
              <a:rPr lang="en-US" sz="2000" dirty="0"/>
              <a:t>Communicate respect</a:t>
            </a:r>
          </a:p>
          <a:p>
            <a:pPr lvl="0">
              <a:lnSpc>
                <a:spcPct val="100000"/>
              </a:lnSpc>
              <a:spcBef>
                <a:spcPts val="0"/>
              </a:spcBef>
              <a:spcAft>
                <a:spcPts val="1200"/>
              </a:spcAft>
            </a:pPr>
            <a:r>
              <a:rPr lang="en-US" sz="2000" dirty="0"/>
              <a:t>Respect cultural differences</a:t>
            </a:r>
          </a:p>
        </p:txBody>
      </p:sp>
    </p:spTree>
    <p:extLst>
      <p:ext uri="{BB962C8B-B14F-4D97-AF65-F5344CB8AC3E}">
        <p14:creationId xmlns:p14="http://schemas.microsoft.com/office/powerpoint/2010/main" val="4224706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63818-81C9-DA4D-88A3-A0B05C59815C}"/>
              </a:ext>
            </a:extLst>
          </p:cNvPr>
          <p:cNvSpPr>
            <a:spLocks noGrp="1"/>
          </p:cNvSpPr>
          <p:nvPr>
            <p:ph type="title"/>
          </p:nvPr>
        </p:nvSpPr>
        <p:spPr>
          <a:xfrm>
            <a:off x="445770" y="1764065"/>
            <a:ext cx="3134585" cy="3048694"/>
          </a:xfrm>
        </p:spPr>
        <p:txBody>
          <a:bodyPr anchor="ctr">
            <a:normAutofit fontScale="90000"/>
          </a:bodyPr>
          <a:lstStyle/>
          <a:p>
            <a:r>
              <a:rPr lang="en-US" sz="3750" dirty="0"/>
              <a:t>Preparing for parental resistance or denial</a:t>
            </a:r>
            <a:br>
              <a:rPr lang="en-US" sz="3750" dirty="0"/>
            </a:br>
            <a:endParaRPr lang="en-US" sz="3750" dirty="0"/>
          </a:p>
        </p:txBody>
      </p:sp>
      <p:grpSp>
        <p:nvGrpSpPr>
          <p:cNvPr id="18" name="Group 17">
            <a:extLst>
              <a:ext uri="{FF2B5EF4-FFF2-40B4-BE49-F238E27FC236}">
                <a16:creationId xmlns:a16="http://schemas.microsoft.com/office/drawing/2014/main" id="{49A32788-D110-8044-8CB1-802ECD71524E}"/>
              </a:ext>
              <a:ext uri="{C183D7F6-B498-43B3-948B-1728B52AA6E4}">
                <adec:decorative xmlns:adec="http://schemas.microsoft.com/office/drawing/2017/decorative" val="1"/>
              </a:ext>
            </a:extLst>
          </p:cNvPr>
          <p:cNvGrpSpPr/>
          <p:nvPr/>
        </p:nvGrpSpPr>
        <p:grpSpPr>
          <a:xfrm>
            <a:off x="3726867" y="1200885"/>
            <a:ext cx="4688353" cy="4981376"/>
            <a:chOff x="3726867" y="1200885"/>
            <a:chExt cx="4688353" cy="4981376"/>
          </a:xfrm>
          <a:solidFill>
            <a:srgbClr val="D3A412"/>
          </a:solidFill>
        </p:grpSpPr>
        <p:sp>
          <p:nvSpPr>
            <p:cNvPr id="19" name="Freeform 18">
              <a:extLst>
                <a:ext uri="{FF2B5EF4-FFF2-40B4-BE49-F238E27FC236}">
                  <a16:creationId xmlns:a16="http://schemas.microsoft.com/office/drawing/2014/main" id="{894447B7-B660-BA42-B37D-543E27779642}"/>
                </a:ext>
              </a:extLst>
            </p:cNvPr>
            <p:cNvSpPr/>
            <p:nvPr/>
          </p:nvSpPr>
          <p:spPr>
            <a:xfrm>
              <a:off x="3726867" y="1200885"/>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r>
                <a:rPr lang="en-US" sz="800" kern="1200" dirty="0">
                  <a:solidFill>
                    <a:schemeClr val="tx1"/>
                  </a:solidFill>
                  <a:latin typeface="Bangla MN" pitchFamily="2" charset="0"/>
                  <a:cs typeface="Bangla MN" pitchFamily="2" charset="0"/>
                </a:rPr>
                <a:t>Shake hands to welcome them </a:t>
              </a:r>
              <a:br>
                <a:rPr lang="en-US" sz="800" kern="1200" dirty="0">
                  <a:solidFill>
                    <a:schemeClr val="tx1"/>
                  </a:solidFill>
                  <a:latin typeface="Bangla MN" pitchFamily="2" charset="0"/>
                  <a:cs typeface="Bangla MN" pitchFamily="2" charset="0"/>
                </a:rPr>
              </a:br>
              <a:r>
                <a:rPr lang="en-US" sz="800" kern="1200" dirty="0">
                  <a:solidFill>
                    <a:schemeClr val="tx1"/>
                  </a:solidFill>
                  <a:latin typeface="Bangla MN" pitchFamily="2" charset="0"/>
                  <a:cs typeface="Bangla MN" pitchFamily="2" charset="0"/>
                </a:rPr>
                <a:t>(if culturally appropriate).</a:t>
              </a:r>
            </a:p>
          </p:txBody>
        </p:sp>
        <p:sp>
          <p:nvSpPr>
            <p:cNvPr id="20" name="Freeform 19">
              <a:extLst>
                <a:ext uri="{FF2B5EF4-FFF2-40B4-BE49-F238E27FC236}">
                  <a16:creationId xmlns:a16="http://schemas.microsoft.com/office/drawing/2014/main" id="{108DA425-77A9-304C-B83E-4D81AC51DB68}"/>
                </a:ext>
              </a:extLst>
            </p:cNvPr>
            <p:cNvSpPr/>
            <p:nvPr/>
          </p:nvSpPr>
          <p:spPr>
            <a:xfrm>
              <a:off x="5338489" y="1200885"/>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r>
                <a:rPr lang="en-US" sz="800" kern="1200">
                  <a:solidFill>
                    <a:schemeClr val="tx1"/>
                  </a:solidFill>
                  <a:latin typeface="Bangla MN" pitchFamily="2" charset="0"/>
                  <a:cs typeface="Bangla MN" pitchFamily="2" charset="0"/>
                </a:rPr>
                <a:t>Sit face-to-face </a:t>
              </a:r>
              <a:br>
                <a:rPr lang="en-US" sz="800" kern="1200">
                  <a:solidFill>
                    <a:schemeClr val="tx1"/>
                  </a:solidFill>
                  <a:latin typeface="Bangla MN" pitchFamily="2" charset="0"/>
                  <a:cs typeface="Bangla MN" pitchFamily="2" charset="0"/>
                </a:rPr>
              </a:br>
              <a:r>
                <a:rPr lang="en-US" sz="800" kern="1200">
                  <a:solidFill>
                    <a:schemeClr val="tx1"/>
                  </a:solidFill>
                  <a:latin typeface="Bangla MN" pitchFamily="2" charset="0"/>
                  <a:cs typeface="Bangla MN" pitchFamily="2" charset="0"/>
                </a:rPr>
                <a:t>(if culturally appropriate).</a:t>
              </a:r>
            </a:p>
          </p:txBody>
        </p:sp>
        <p:sp>
          <p:nvSpPr>
            <p:cNvPr id="21" name="Freeform 20">
              <a:extLst>
                <a:ext uri="{FF2B5EF4-FFF2-40B4-BE49-F238E27FC236}">
                  <a16:creationId xmlns:a16="http://schemas.microsoft.com/office/drawing/2014/main" id="{8CDC2D5A-296C-9D44-AECD-4EB21D61E732}"/>
                </a:ext>
              </a:extLst>
            </p:cNvPr>
            <p:cNvSpPr/>
            <p:nvPr/>
          </p:nvSpPr>
          <p:spPr>
            <a:xfrm>
              <a:off x="6950110" y="1200885"/>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r>
                <a:rPr lang="en-US" sz="800" kern="1200">
                  <a:solidFill>
                    <a:schemeClr val="tx1"/>
                  </a:solidFill>
                  <a:latin typeface="Bangla MN" pitchFamily="2" charset="0"/>
                  <a:cs typeface="Bangla MN" pitchFamily="2" charset="0"/>
                </a:rPr>
                <a:t>Ask permission to share your concerns with the family.</a:t>
              </a:r>
            </a:p>
          </p:txBody>
        </p:sp>
        <p:sp>
          <p:nvSpPr>
            <p:cNvPr id="22" name="Freeform 21">
              <a:extLst>
                <a:ext uri="{FF2B5EF4-FFF2-40B4-BE49-F238E27FC236}">
                  <a16:creationId xmlns:a16="http://schemas.microsoft.com/office/drawing/2014/main" id="{6DB24113-0648-8A4B-AE82-92EF0E3B74DF}"/>
                </a:ext>
              </a:extLst>
            </p:cNvPr>
            <p:cNvSpPr/>
            <p:nvPr/>
          </p:nvSpPr>
          <p:spPr>
            <a:xfrm>
              <a:off x="3726867" y="2226462"/>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r>
                <a:rPr lang="en-US" sz="800" kern="1200">
                  <a:solidFill>
                    <a:schemeClr val="tx1"/>
                  </a:solidFill>
                  <a:latin typeface="Bangla MN" pitchFamily="2" charset="0"/>
                  <a:cs typeface="Bangla MN" pitchFamily="2" charset="0"/>
                </a:rPr>
                <a:t>Establish time limits and the issues to be covered early.</a:t>
              </a:r>
            </a:p>
          </p:txBody>
        </p:sp>
        <p:sp>
          <p:nvSpPr>
            <p:cNvPr id="23" name="Freeform 22">
              <a:extLst>
                <a:ext uri="{FF2B5EF4-FFF2-40B4-BE49-F238E27FC236}">
                  <a16:creationId xmlns:a16="http://schemas.microsoft.com/office/drawing/2014/main" id="{93D7B0A9-D15B-A347-B0CC-2AC0EE75DCB2}"/>
                </a:ext>
              </a:extLst>
            </p:cNvPr>
            <p:cNvSpPr/>
            <p:nvPr/>
          </p:nvSpPr>
          <p:spPr>
            <a:xfrm>
              <a:off x="5338489" y="2226462"/>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r>
                <a:rPr lang="en-US" sz="800" kern="1200">
                  <a:solidFill>
                    <a:schemeClr val="tx1"/>
                  </a:solidFill>
                  <a:latin typeface="Bangla MN" pitchFamily="2" charset="0"/>
                  <a:cs typeface="Bangla MN" pitchFamily="2" charset="0"/>
                </a:rPr>
                <a:t>Speak gently, calmly and confidently.</a:t>
              </a:r>
            </a:p>
          </p:txBody>
        </p:sp>
        <p:sp>
          <p:nvSpPr>
            <p:cNvPr id="24" name="Freeform 23">
              <a:extLst>
                <a:ext uri="{FF2B5EF4-FFF2-40B4-BE49-F238E27FC236}">
                  <a16:creationId xmlns:a16="http://schemas.microsoft.com/office/drawing/2014/main" id="{1B9A3BB4-8472-5046-B697-EDDE0DDEC5D1}"/>
                </a:ext>
              </a:extLst>
            </p:cNvPr>
            <p:cNvSpPr/>
            <p:nvPr/>
          </p:nvSpPr>
          <p:spPr>
            <a:xfrm>
              <a:off x="6950110" y="2226462"/>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r>
                <a:rPr lang="en-US" sz="800" kern="1200">
                  <a:solidFill>
                    <a:schemeClr val="tx1"/>
                  </a:solidFill>
                  <a:latin typeface="Bangla MN" pitchFamily="2" charset="0"/>
                  <a:cs typeface="Bangla MN" pitchFamily="2" charset="0"/>
                </a:rPr>
                <a:t>Stress the positive and be gentle with the negative.</a:t>
              </a:r>
            </a:p>
          </p:txBody>
        </p:sp>
        <p:sp>
          <p:nvSpPr>
            <p:cNvPr id="25" name="Freeform 24">
              <a:extLst>
                <a:ext uri="{FF2B5EF4-FFF2-40B4-BE49-F238E27FC236}">
                  <a16:creationId xmlns:a16="http://schemas.microsoft.com/office/drawing/2014/main" id="{6882B439-7CEB-BB45-8287-6E7C6E878675}"/>
                </a:ext>
              </a:extLst>
            </p:cNvPr>
            <p:cNvSpPr/>
            <p:nvPr/>
          </p:nvSpPr>
          <p:spPr>
            <a:xfrm>
              <a:off x="3726867" y="3252040"/>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r>
                <a:rPr lang="en-US" sz="800" kern="1200" dirty="0">
                  <a:solidFill>
                    <a:schemeClr val="tx1"/>
                  </a:solidFill>
                  <a:latin typeface="Bangla MN" pitchFamily="2" charset="0"/>
                  <a:cs typeface="Bangla MN" pitchFamily="2" charset="0"/>
                </a:rPr>
                <a:t>Use open-ended questions </a:t>
              </a:r>
              <a:br>
                <a:rPr lang="en-US" sz="800" kern="1200" dirty="0">
                  <a:solidFill>
                    <a:schemeClr val="tx1"/>
                  </a:solidFill>
                  <a:latin typeface="Bangla MN" pitchFamily="2" charset="0"/>
                  <a:cs typeface="Bangla MN" pitchFamily="2" charset="0"/>
                </a:rPr>
              </a:br>
              <a:r>
                <a:rPr lang="en-US" sz="800" kern="1200" dirty="0">
                  <a:solidFill>
                    <a:schemeClr val="tx1"/>
                  </a:solidFill>
                  <a:latin typeface="Bangla MN" pitchFamily="2" charset="0"/>
                  <a:cs typeface="Bangla MN" pitchFamily="2" charset="0"/>
                </a:rPr>
                <a:t>and reflective listening.</a:t>
              </a:r>
            </a:p>
          </p:txBody>
        </p:sp>
        <p:sp>
          <p:nvSpPr>
            <p:cNvPr id="26" name="Freeform 25">
              <a:extLst>
                <a:ext uri="{FF2B5EF4-FFF2-40B4-BE49-F238E27FC236}">
                  <a16:creationId xmlns:a16="http://schemas.microsoft.com/office/drawing/2014/main" id="{9FFA6C26-D319-A442-85F1-F22BD826B514}"/>
                </a:ext>
              </a:extLst>
            </p:cNvPr>
            <p:cNvSpPr/>
            <p:nvPr/>
          </p:nvSpPr>
          <p:spPr>
            <a:xfrm>
              <a:off x="5338489" y="3252040"/>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r>
                <a:rPr lang="en-US" sz="800" kern="1200">
                  <a:solidFill>
                    <a:schemeClr val="tx1"/>
                  </a:solidFill>
                  <a:latin typeface="Bangla MN" pitchFamily="2" charset="0"/>
                  <a:cs typeface="Bangla MN" pitchFamily="2" charset="0"/>
                </a:rPr>
                <a:t>Listen with empathy and respect, which also requires reflective listening.</a:t>
              </a:r>
            </a:p>
          </p:txBody>
        </p:sp>
        <p:sp>
          <p:nvSpPr>
            <p:cNvPr id="27" name="Freeform 26">
              <a:extLst>
                <a:ext uri="{FF2B5EF4-FFF2-40B4-BE49-F238E27FC236}">
                  <a16:creationId xmlns:a16="http://schemas.microsoft.com/office/drawing/2014/main" id="{30556FF8-F870-2645-83EF-B8A6EAF09877}"/>
                </a:ext>
              </a:extLst>
            </p:cNvPr>
            <p:cNvSpPr/>
            <p:nvPr/>
          </p:nvSpPr>
          <p:spPr>
            <a:xfrm>
              <a:off x="6950110" y="3252040"/>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r>
                <a:rPr lang="en-US" sz="800" kern="1200" dirty="0">
                  <a:solidFill>
                    <a:schemeClr val="tx1"/>
                  </a:solidFill>
                  <a:latin typeface="Bangla MN" pitchFamily="2" charset="0"/>
                  <a:cs typeface="Bangla MN" pitchFamily="2" charset="0"/>
                </a:rPr>
                <a:t>Welcome constructive </a:t>
              </a:r>
              <a:br>
                <a:rPr lang="en-US" sz="800" kern="1200" dirty="0">
                  <a:solidFill>
                    <a:schemeClr val="tx1"/>
                  </a:solidFill>
                  <a:latin typeface="Bangla MN" pitchFamily="2" charset="0"/>
                  <a:cs typeface="Bangla MN" pitchFamily="2" charset="0"/>
                </a:rPr>
              </a:br>
              <a:r>
                <a:rPr lang="en-US" sz="800" kern="1200" dirty="0">
                  <a:solidFill>
                    <a:schemeClr val="tx1"/>
                  </a:solidFill>
                  <a:latin typeface="Bangla MN" pitchFamily="2" charset="0"/>
                  <a:cs typeface="Bangla MN" pitchFamily="2" charset="0"/>
                </a:rPr>
                <a:t>criticism and ideas.</a:t>
              </a:r>
            </a:p>
          </p:txBody>
        </p:sp>
        <p:sp>
          <p:nvSpPr>
            <p:cNvPr id="28" name="Freeform 27">
              <a:extLst>
                <a:ext uri="{FF2B5EF4-FFF2-40B4-BE49-F238E27FC236}">
                  <a16:creationId xmlns:a16="http://schemas.microsoft.com/office/drawing/2014/main" id="{05BC5BA2-23B6-554A-9643-9F60F7098935}"/>
                </a:ext>
              </a:extLst>
            </p:cNvPr>
            <p:cNvSpPr/>
            <p:nvPr/>
          </p:nvSpPr>
          <p:spPr>
            <a:xfrm>
              <a:off x="3726867" y="4277617"/>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r>
                <a:rPr lang="en-US" sz="800" kern="1200">
                  <a:solidFill>
                    <a:schemeClr val="tx1"/>
                  </a:solidFill>
                  <a:latin typeface="Bangla MN" pitchFamily="2" charset="0"/>
                  <a:cs typeface="Bangla MN" pitchFamily="2" charset="0"/>
                </a:rPr>
                <a:t>Remember that you and the parent are allies.</a:t>
              </a:r>
            </a:p>
          </p:txBody>
        </p:sp>
        <p:sp>
          <p:nvSpPr>
            <p:cNvPr id="29" name="Freeform 28">
              <a:extLst>
                <a:ext uri="{FF2B5EF4-FFF2-40B4-BE49-F238E27FC236}">
                  <a16:creationId xmlns:a16="http://schemas.microsoft.com/office/drawing/2014/main" id="{40715DAF-5001-964B-A7BE-C7B2B1191676}"/>
                </a:ext>
              </a:extLst>
            </p:cNvPr>
            <p:cNvSpPr/>
            <p:nvPr/>
          </p:nvSpPr>
          <p:spPr>
            <a:xfrm>
              <a:off x="5338489" y="4277617"/>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r>
                <a:rPr lang="en-US" sz="800" kern="1200">
                  <a:solidFill>
                    <a:schemeClr val="tx1"/>
                  </a:solidFill>
                  <a:latin typeface="Bangla MN" pitchFamily="2" charset="0"/>
                  <a:cs typeface="Bangla MN" pitchFamily="2" charset="0"/>
                </a:rPr>
                <a:t>Affirm, reinforce and compliment – frequently acknowledge the positives in both the student and the parents.   </a:t>
              </a:r>
            </a:p>
          </p:txBody>
        </p:sp>
        <p:sp>
          <p:nvSpPr>
            <p:cNvPr id="30" name="Freeform 29">
              <a:extLst>
                <a:ext uri="{FF2B5EF4-FFF2-40B4-BE49-F238E27FC236}">
                  <a16:creationId xmlns:a16="http://schemas.microsoft.com/office/drawing/2014/main" id="{3CB966E1-F4C8-C24B-95C5-095C92C4BFE8}"/>
                </a:ext>
              </a:extLst>
            </p:cNvPr>
            <p:cNvSpPr/>
            <p:nvPr/>
          </p:nvSpPr>
          <p:spPr>
            <a:xfrm>
              <a:off x="6950110" y="4277617"/>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r>
                <a:rPr lang="en-US" sz="800" kern="1200" dirty="0">
                  <a:solidFill>
                    <a:schemeClr val="tx1"/>
                  </a:solidFill>
                  <a:latin typeface="Bangla MN" pitchFamily="2" charset="0"/>
                  <a:cs typeface="Bangla MN" pitchFamily="2" charset="0"/>
                </a:rPr>
                <a:t>Discuss a plan – transition </a:t>
              </a:r>
              <a:br>
                <a:rPr lang="en-US" sz="800" kern="1200" dirty="0">
                  <a:solidFill>
                    <a:schemeClr val="tx1"/>
                  </a:solidFill>
                  <a:latin typeface="Bangla MN" pitchFamily="2" charset="0"/>
                  <a:cs typeface="Bangla MN" pitchFamily="2" charset="0"/>
                </a:rPr>
              </a:br>
              <a:r>
                <a:rPr lang="en-US" sz="800" kern="1200" dirty="0">
                  <a:solidFill>
                    <a:schemeClr val="tx1"/>
                  </a:solidFill>
                  <a:latin typeface="Bangla MN" pitchFamily="2" charset="0"/>
                  <a:cs typeface="Bangla MN" pitchFamily="2" charset="0"/>
                </a:rPr>
                <a:t>from discussing the concern </a:t>
              </a:r>
              <a:br>
                <a:rPr lang="en-US" sz="800" kern="1200" dirty="0">
                  <a:solidFill>
                    <a:schemeClr val="tx1"/>
                  </a:solidFill>
                  <a:latin typeface="Bangla MN" pitchFamily="2" charset="0"/>
                  <a:cs typeface="Bangla MN" pitchFamily="2" charset="0"/>
                </a:rPr>
              </a:br>
              <a:r>
                <a:rPr lang="en-US" sz="800" kern="1200" dirty="0">
                  <a:solidFill>
                    <a:schemeClr val="tx1"/>
                  </a:solidFill>
                  <a:latin typeface="Bangla MN" pitchFamily="2" charset="0"/>
                  <a:cs typeface="Bangla MN" pitchFamily="2" charset="0"/>
                </a:rPr>
                <a:t>to providing options and negotiating a plan for addressing them.</a:t>
              </a:r>
            </a:p>
          </p:txBody>
        </p:sp>
        <p:sp>
          <p:nvSpPr>
            <p:cNvPr id="31" name="Freeform 30">
              <a:extLst>
                <a:ext uri="{FF2B5EF4-FFF2-40B4-BE49-F238E27FC236}">
                  <a16:creationId xmlns:a16="http://schemas.microsoft.com/office/drawing/2014/main" id="{9BE5A05C-5641-DF45-BCFC-450AE4879C3A}"/>
                </a:ext>
              </a:extLst>
            </p:cNvPr>
            <p:cNvSpPr/>
            <p:nvPr/>
          </p:nvSpPr>
          <p:spPr>
            <a:xfrm>
              <a:off x="5338489" y="5303195"/>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r>
                <a:rPr lang="en-US" sz="800" kern="1200" dirty="0">
                  <a:solidFill>
                    <a:schemeClr val="tx1"/>
                  </a:solidFill>
                  <a:latin typeface="Bangla MN" pitchFamily="2" charset="0"/>
                  <a:cs typeface="Bangla MN" pitchFamily="2" charset="0"/>
                </a:rPr>
                <a:t>Provide information and resources. </a:t>
              </a:r>
            </a:p>
          </p:txBody>
        </p:sp>
      </p:grpSp>
    </p:spTree>
    <p:extLst>
      <p:ext uri="{BB962C8B-B14F-4D97-AF65-F5344CB8AC3E}">
        <p14:creationId xmlns:p14="http://schemas.microsoft.com/office/powerpoint/2010/main" val="3940945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63818-81C9-DA4D-88A3-A0B05C59815C}"/>
              </a:ext>
            </a:extLst>
          </p:cNvPr>
          <p:cNvSpPr>
            <a:spLocks noGrp="1"/>
          </p:cNvSpPr>
          <p:nvPr>
            <p:ph type="title"/>
          </p:nvPr>
        </p:nvSpPr>
        <p:spPr>
          <a:xfrm>
            <a:off x="448056" y="1764792"/>
            <a:ext cx="3132299" cy="3048694"/>
          </a:xfrm>
        </p:spPr>
        <p:txBody>
          <a:bodyPr anchor="ctr">
            <a:normAutofit fontScale="90000"/>
          </a:bodyPr>
          <a:lstStyle/>
          <a:p>
            <a:r>
              <a:rPr lang="en-US" sz="3750" dirty="0"/>
              <a:t>Preparing for parental resistance or denial</a:t>
            </a:r>
            <a:br>
              <a:rPr lang="en-US" sz="3750" dirty="0"/>
            </a:br>
            <a:endParaRPr lang="en-US" sz="3750" dirty="0"/>
          </a:p>
        </p:txBody>
      </p:sp>
      <p:grpSp>
        <p:nvGrpSpPr>
          <p:cNvPr id="18" name="Group 17">
            <a:extLst>
              <a:ext uri="{FF2B5EF4-FFF2-40B4-BE49-F238E27FC236}">
                <a16:creationId xmlns:a16="http://schemas.microsoft.com/office/drawing/2014/main" id="{49A32788-D110-8044-8CB1-802ECD71524E}"/>
              </a:ext>
              <a:ext uri="{C183D7F6-B498-43B3-948B-1728B52AA6E4}">
                <adec:decorative xmlns:adec="http://schemas.microsoft.com/office/drawing/2017/decorative" val="1"/>
              </a:ext>
            </a:extLst>
          </p:cNvPr>
          <p:cNvGrpSpPr/>
          <p:nvPr/>
        </p:nvGrpSpPr>
        <p:grpSpPr>
          <a:xfrm>
            <a:off x="3726867" y="1200885"/>
            <a:ext cx="4688353" cy="4981376"/>
            <a:chOff x="3726867" y="1200885"/>
            <a:chExt cx="4688353" cy="4981376"/>
          </a:xfrm>
          <a:solidFill>
            <a:srgbClr val="D3A412"/>
          </a:solidFill>
        </p:grpSpPr>
        <p:sp>
          <p:nvSpPr>
            <p:cNvPr id="19" name="Freeform 18">
              <a:extLst>
                <a:ext uri="{FF2B5EF4-FFF2-40B4-BE49-F238E27FC236}">
                  <a16:creationId xmlns:a16="http://schemas.microsoft.com/office/drawing/2014/main" id="{894447B7-B660-BA42-B37D-543E27779642}"/>
                </a:ext>
              </a:extLst>
            </p:cNvPr>
            <p:cNvSpPr/>
            <p:nvPr/>
          </p:nvSpPr>
          <p:spPr>
            <a:xfrm>
              <a:off x="3726867" y="1200885"/>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endParaRPr lang="en-US" sz="800" kern="1200" dirty="0">
                <a:solidFill>
                  <a:schemeClr val="tx1"/>
                </a:solidFill>
                <a:latin typeface="Bangla MN" pitchFamily="2" charset="0"/>
                <a:cs typeface="Bangla MN" pitchFamily="2" charset="0"/>
              </a:endParaRPr>
            </a:p>
          </p:txBody>
        </p:sp>
        <p:sp>
          <p:nvSpPr>
            <p:cNvPr id="20" name="Freeform 19">
              <a:extLst>
                <a:ext uri="{FF2B5EF4-FFF2-40B4-BE49-F238E27FC236}">
                  <a16:creationId xmlns:a16="http://schemas.microsoft.com/office/drawing/2014/main" id="{108DA425-77A9-304C-B83E-4D81AC51DB68}"/>
                </a:ext>
              </a:extLst>
            </p:cNvPr>
            <p:cNvSpPr/>
            <p:nvPr/>
          </p:nvSpPr>
          <p:spPr>
            <a:xfrm>
              <a:off x="5338489" y="1200885"/>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endParaRPr lang="en-US" sz="800" kern="1200" dirty="0">
                <a:solidFill>
                  <a:schemeClr val="tx1"/>
                </a:solidFill>
                <a:latin typeface="Bangla MN" pitchFamily="2" charset="0"/>
                <a:cs typeface="Bangla MN" pitchFamily="2" charset="0"/>
              </a:endParaRPr>
            </a:p>
          </p:txBody>
        </p:sp>
        <p:sp>
          <p:nvSpPr>
            <p:cNvPr id="21" name="Freeform 20">
              <a:extLst>
                <a:ext uri="{FF2B5EF4-FFF2-40B4-BE49-F238E27FC236}">
                  <a16:creationId xmlns:a16="http://schemas.microsoft.com/office/drawing/2014/main" id="{8CDC2D5A-296C-9D44-AECD-4EB21D61E732}"/>
                </a:ext>
              </a:extLst>
            </p:cNvPr>
            <p:cNvSpPr/>
            <p:nvPr/>
          </p:nvSpPr>
          <p:spPr>
            <a:xfrm>
              <a:off x="6950110" y="1200885"/>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endParaRPr lang="en-US" sz="800" kern="1200" dirty="0">
                <a:solidFill>
                  <a:schemeClr val="tx1"/>
                </a:solidFill>
                <a:latin typeface="Bangla MN" pitchFamily="2" charset="0"/>
                <a:cs typeface="Bangla MN" pitchFamily="2" charset="0"/>
              </a:endParaRPr>
            </a:p>
          </p:txBody>
        </p:sp>
        <p:sp>
          <p:nvSpPr>
            <p:cNvPr id="22" name="Freeform 21">
              <a:extLst>
                <a:ext uri="{FF2B5EF4-FFF2-40B4-BE49-F238E27FC236}">
                  <a16:creationId xmlns:a16="http://schemas.microsoft.com/office/drawing/2014/main" id="{6DB24113-0648-8A4B-AE82-92EF0E3B74DF}"/>
                </a:ext>
              </a:extLst>
            </p:cNvPr>
            <p:cNvSpPr/>
            <p:nvPr/>
          </p:nvSpPr>
          <p:spPr>
            <a:xfrm>
              <a:off x="3726867" y="2226462"/>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endParaRPr lang="en-US" sz="800" kern="1200" dirty="0">
                <a:solidFill>
                  <a:schemeClr val="tx1"/>
                </a:solidFill>
                <a:latin typeface="Bangla MN" pitchFamily="2" charset="0"/>
                <a:cs typeface="Bangla MN" pitchFamily="2" charset="0"/>
              </a:endParaRPr>
            </a:p>
          </p:txBody>
        </p:sp>
        <p:sp>
          <p:nvSpPr>
            <p:cNvPr id="23" name="Freeform 22">
              <a:extLst>
                <a:ext uri="{FF2B5EF4-FFF2-40B4-BE49-F238E27FC236}">
                  <a16:creationId xmlns:a16="http://schemas.microsoft.com/office/drawing/2014/main" id="{93D7B0A9-D15B-A347-B0CC-2AC0EE75DCB2}"/>
                </a:ext>
              </a:extLst>
            </p:cNvPr>
            <p:cNvSpPr/>
            <p:nvPr/>
          </p:nvSpPr>
          <p:spPr>
            <a:xfrm>
              <a:off x="5338489" y="2226462"/>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endParaRPr lang="en-US" sz="800" kern="1200" dirty="0">
                <a:solidFill>
                  <a:schemeClr val="tx1"/>
                </a:solidFill>
                <a:latin typeface="Bangla MN" pitchFamily="2" charset="0"/>
                <a:cs typeface="Bangla MN" pitchFamily="2" charset="0"/>
              </a:endParaRPr>
            </a:p>
          </p:txBody>
        </p:sp>
        <p:sp>
          <p:nvSpPr>
            <p:cNvPr id="24" name="Freeform 23">
              <a:extLst>
                <a:ext uri="{FF2B5EF4-FFF2-40B4-BE49-F238E27FC236}">
                  <a16:creationId xmlns:a16="http://schemas.microsoft.com/office/drawing/2014/main" id="{1B9A3BB4-8472-5046-B697-EDDE0DDEC5D1}"/>
                </a:ext>
              </a:extLst>
            </p:cNvPr>
            <p:cNvSpPr/>
            <p:nvPr/>
          </p:nvSpPr>
          <p:spPr>
            <a:xfrm>
              <a:off x="6950110" y="2226462"/>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endParaRPr lang="en-US" sz="800" kern="1200" dirty="0">
                <a:solidFill>
                  <a:schemeClr val="tx1"/>
                </a:solidFill>
                <a:latin typeface="Bangla MN" pitchFamily="2" charset="0"/>
                <a:cs typeface="Bangla MN" pitchFamily="2" charset="0"/>
              </a:endParaRPr>
            </a:p>
          </p:txBody>
        </p:sp>
        <p:sp>
          <p:nvSpPr>
            <p:cNvPr id="25" name="Freeform 24">
              <a:extLst>
                <a:ext uri="{FF2B5EF4-FFF2-40B4-BE49-F238E27FC236}">
                  <a16:creationId xmlns:a16="http://schemas.microsoft.com/office/drawing/2014/main" id="{6882B439-7CEB-BB45-8287-6E7C6E878675}"/>
                </a:ext>
              </a:extLst>
            </p:cNvPr>
            <p:cNvSpPr/>
            <p:nvPr/>
          </p:nvSpPr>
          <p:spPr>
            <a:xfrm>
              <a:off x="3726867" y="3252040"/>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endParaRPr lang="en-US" sz="800" kern="1200" dirty="0">
                <a:solidFill>
                  <a:schemeClr val="tx1"/>
                </a:solidFill>
                <a:latin typeface="Bangla MN" pitchFamily="2" charset="0"/>
                <a:cs typeface="Bangla MN" pitchFamily="2" charset="0"/>
              </a:endParaRPr>
            </a:p>
          </p:txBody>
        </p:sp>
        <p:sp>
          <p:nvSpPr>
            <p:cNvPr id="26" name="Freeform 25">
              <a:extLst>
                <a:ext uri="{FF2B5EF4-FFF2-40B4-BE49-F238E27FC236}">
                  <a16:creationId xmlns:a16="http://schemas.microsoft.com/office/drawing/2014/main" id="{9FFA6C26-D319-A442-85F1-F22BD826B514}"/>
                </a:ext>
              </a:extLst>
            </p:cNvPr>
            <p:cNvSpPr/>
            <p:nvPr/>
          </p:nvSpPr>
          <p:spPr>
            <a:xfrm>
              <a:off x="5338489" y="3252040"/>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endParaRPr lang="en-US" sz="800" kern="1200" dirty="0">
                <a:solidFill>
                  <a:schemeClr val="tx1"/>
                </a:solidFill>
                <a:latin typeface="Bangla MN" pitchFamily="2" charset="0"/>
                <a:cs typeface="Bangla MN" pitchFamily="2" charset="0"/>
              </a:endParaRPr>
            </a:p>
          </p:txBody>
        </p:sp>
        <p:sp>
          <p:nvSpPr>
            <p:cNvPr id="27" name="Freeform 26">
              <a:extLst>
                <a:ext uri="{FF2B5EF4-FFF2-40B4-BE49-F238E27FC236}">
                  <a16:creationId xmlns:a16="http://schemas.microsoft.com/office/drawing/2014/main" id="{30556FF8-F870-2645-83EF-B8A6EAF09877}"/>
                </a:ext>
              </a:extLst>
            </p:cNvPr>
            <p:cNvSpPr/>
            <p:nvPr/>
          </p:nvSpPr>
          <p:spPr>
            <a:xfrm>
              <a:off x="6950110" y="3252040"/>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endParaRPr lang="en-US" sz="800" kern="1200" dirty="0">
                <a:solidFill>
                  <a:schemeClr val="tx1"/>
                </a:solidFill>
                <a:latin typeface="Bangla MN" pitchFamily="2" charset="0"/>
                <a:cs typeface="Bangla MN" pitchFamily="2" charset="0"/>
              </a:endParaRPr>
            </a:p>
          </p:txBody>
        </p:sp>
        <p:sp>
          <p:nvSpPr>
            <p:cNvPr id="28" name="Freeform 27">
              <a:extLst>
                <a:ext uri="{FF2B5EF4-FFF2-40B4-BE49-F238E27FC236}">
                  <a16:creationId xmlns:a16="http://schemas.microsoft.com/office/drawing/2014/main" id="{05BC5BA2-23B6-554A-9643-9F60F7098935}"/>
                </a:ext>
              </a:extLst>
            </p:cNvPr>
            <p:cNvSpPr/>
            <p:nvPr/>
          </p:nvSpPr>
          <p:spPr>
            <a:xfrm>
              <a:off x="3726867" y="4277617"/>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endParaRPr lang="en-US" sz="800" kern="1200" dirty="0">
                <a:solidFill>
                  <a:schemeClr val="tx1"/>
                </a:solidFill>
                <a:latin typeface="Bangla MN" pitchFamily="2" charset="0"/>
                <a:cs typeface="Bangla MN" pitchFamily="2" charset="0"/>
              </a:endParaRPr>
            </a:p>
          </p:txBody>
        </p:sp>
        <p:sp>
          <p:nvSpPr>
            <p:cNvPr id="29" name="Freeform 28">
              <a:extLst>
                <a:ext uri="{FF2B5EF4-FFF2-40B4-BE49-F238E27FC236}">
                  <a16:creationId xmlns:a16="http://schemas.microsoft.com/office/drawing/2014/main" id="{40715DAF-5001-964B-A7BE-C7B2B1191676}"/>
                </a:ext>
              </a:extLst>
            </p:cNvPr>
            <p:cNvSpPr/>
            <p:nvPr/>
          </p:nvSpPr>
          <p:spPr>
            <a:xfrm>
              <a:off x="5338489" y="4277617"/>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endParaRPr lang="en-US" sz="800" kern="1200" dirty="0">
                <a:solidFill>
                  <a:schemeClr val="tx1"/>
                </a:solidFill>
                <a:latin typeface="Bangla MN" pitchFamily="2" charset="0"/>
                <a:cs typeface="Bangla MN" pitchFamily="2" charset="0"/>
              </a:endParaRPr>
            </a:p>
          </p:txBody>
        </p:sp>
        <p:sp>
          <p:nvSpPr>
            <p:cNvPr id="30" name="Freeform 29">
              <a:extLst>
                <a:ext uri="{FF2B5EF4-FFF2-40B4-BE49-F238E27FC236}">
                  <a16:creationId xmlns:a16="http://schemas.microsoft.com/office/drawing/2014/main" id="{3CB966E1-F4C8-C24B-95C5-095C92C4BFE8}"/>
                </a:ext>
              </a:extLst>
            </p:cNvPr>
            <p:cNvSpPr/>
            <p:nvPr/>
          </p:nvSpPr>
          <p:spPr>
            <a:xfrm>
              <a:off x="6950110" y="4277617"/>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endParaRPr lang="en-US" sz="800" kern="1200" dirty="0">
                <a:solidFill>
                  <a:schemeClr val="tx1"/>
                </a:solidFill>
                <a:latin typeface="Bangla MN" pitchFamily="2" charset="0"/>
                <a:cs typeface="Bangla MN" pitchFamily="2" charset="0"/>
              </a:endParaRPr>
            </a:p>
          </p:txBody>
        </p:sp>
        <p:sp>
          <p:nvSpPr>
            <p:cNvPr id="31" name="Freeform 30">
              <a:extLst>
                <a:ext uri="{FF2B5EF4-FFF2-40B4-BE49-F238E27FC236}">
                  <a16:creationId xmlns:a16="http://schemas.microsoft.com/office/drawing/2014/main" id="{9BE5A05C-5641-DF45-BCFC-450AE4879C3A}"/>
                </a:ext>
              </a:extLst>
            </p:cNvPr>
            <p:cNvSpPr/>
            <p:nvPr/>
          </p:nvSpPr>
          <p:spPr>
            <a:xfrm>
              <a:off x="5338489" y="5303195"/>
              <a:ext cx="1465110" cy="879066"/>
            </a:xfrm>
            <a:custGeom>
              <a:avLst/>
              <a:gdLst>
                <a:gd name="connsiteX0" fmla="*/ 0 w 1465110"/>
                <a:gd name="connsiteY0" fmla="*/ 0 h 879066"/>
                <a:gd name="connsiteX1" fmla="*/ 1465110 w 1465110"/>
                <a:gd name="connsiteY1" fmla="*/ 0 h 879066"/>
                <a:gd name="connsiteX2" fmla="*/ 1465110 w 1465110"/>
                <a:gd name="connsiteY2" fmla="*/ 879066 h 879066"/>
                <a:gd name="connsiteX3" fmla="*/ 0 w 1465110"/>
                <a:gd name="connsiteY3" fmla="*/ 879066 h 879066"/>
                <a:gd name="connsiteX4" fmla="*/ 0 w 1465110"/>
                <a:gd name="connsiteY4" fmla="*/ 0 h 8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10" h="879066">
                  <a:moveTo>
                    <a:pt x="0" y="0"/>
                  </a:moveTo>
                  <a:lnTo>
                    <a:pt x="1465110" y="0"/>
                  </a:lnTo>
                  <a:lnTo>
                    <a:pt x="1465110" y="879066"/>
                  </a:lnTo>
                  <a:lnTo>
                    <a:pt x="0" y="879066"/>
                  </a:lnTo>
                  <a:lnTo>
                    <a:pt x="0" y="0"/>
                  </a:lnTo>
                  <a:close/>
                </a:path>
              </a:pathLst>
            </a:cu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311150">
                <a:spcBef>
                  <a:spcPct val="0"/>
                </a:spcBef>
                <a:buNone/>
              </a:pPr>
              <a:endParaRPr lang="en-US" sz="800" dirty="0">
                <a:solidFill>
                  <a:schemeClr val="tx1"/>
                </a:solidFill>
                <a:latin typeface="Bangla MN" pitchFamily="2" charset="0"/>
                <a:cs typeface="Bangla MN" pitchFamily="2" charset="0"/>
              </a:endParaRPr>
            </a:p>
          </p:txBody>
        </p:sp>
      </p:grpSp>
      <p:cxnSp>
        <p:nvCxnSpPr>
          <p:cNvPr id="4" name="Straight Connector 3">
            <a:extLst>
              <a:ext uri="{FF2B5EF4-FFF2-40B4-BE49-F238E27FC236}">
                <a16:creationId xmlns:a16="http://schemas.microsoft.com/office/drawing/2014/main" id="{74CE8B97-65CE-A44F-B423-7FB6BA9852F7}"/>
              </a:ext>
              <a:ext uri="{C183D7F6-B498-43B3-948B-1728B52AA6E4}">
                <adec:decorative xmlns:adec="http://schemas.microsoft.com/office/drawing/2017/decorative" val="1"/>
              </a:ext>
            </a:extLst>
          </p:cNvPr>
          <p:cNvCxnSpPr>
            <a:cxnSpLocks/>
          </p:cNvCxnSpPr>
          <p:nvPr/>
        </p:nvCxnSpPr>
        <p:spPr>
          <a:xfrm>
            <a:off x="3883688" y="1552466"/>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A7EFE3F6-93EA-2F48-BF8B-3407747D661B}"/>
              </a:ext>
              <a:ext uri="{C183D7F6-B498-43B3-948B-1728B52AA6E4}">
                <adec:decorative xmlns:adec="http://schemas.microsoft.com/office/drawing/2017/decorative" val="1"/>
              </a:ext>
            </a:extLst>
          </p:cNvPr>
          <p:cNvCxnSpPr>
            <a:cxnSpLocks/>
          </p:cNvCxnSpPr>
          <p:nvPr/>
        </p:nvCxnSpPr>
        <p:spPr>
          <a:xfrm>
            <a:off x="3883688" y="1790274"/>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DA6C882E-580E-6A4D-841D-C08D923A29C1}"/>
              </a:ext>
              <a:ext uri="{C183D7F6-B498-43B3-948B-1728B52AA6E4}">
                <adec:decorative xmlns:adec="http://schemas.microsoft.com/office/drawing/2017/decorative" val="1"/>
              </a:ext>
            </a:extLst>
          </p:cNvPr>
          <p:cNvCxnSpPr>
            <a:cxnSpLocks/>
          </p:cNvCxnSpPr>
          <p:nvPr/>
        </p:nvCxnSpPr>
        <p:spPr>
          <a:xfrm>
            <a:off x="5503312" y="1552466"/>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4499F095-6A9C-B244-9D37-BB15865C2278}"/>
              </a:ext>
              <a:ext uri="{C183D7F6-B498-43B3-948B-1728B52AA6E4}">
                <adec:decorative xmlns:adec="http://schemas.microsoft.com/office/drawing/2017/decorative" val="1"/>
              </a:ext>
            </a:extLst>
          </p:cNvPr>
          <p:cNvCxnSpPr>
            <a:cxnSpLocks/>
          </p:cNvCxnSpPr>
          <p:nvPr/>
        </p:nvCxnSpPr>
        <p:spPr>
          <a:xfrm>
            <a:off x="5503312" y="1790274"/>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2DC8742D-3FB7-4F4F-B4F2-3682D868565F}"/>
              </a:ext>
              <a:ext uri="{C183D7F6-B498-43B3-948B-1728B52AA6E4}">
                <adec:decorative xmlns:adec="http://schemas.microsoft.com/office/drawing/2017/decorative" val="1"/>
              </a:ext>
            </a:extLst>
          </p:cNvPr>
          <p:cNvCxnSpPr>
            <a:cxnSpLocks/>
          </p:cNvCxnSpPr>
          <p:nvPr/>
        </p:nvCxnSpPr>
        <p:spPr>
          <a:xfrm>
            <a:off x="3883688" y="2578587"/>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2DF44613-8160-DE46-815B-CF0CCE5FBDE0}"/>
              </a:ext>
              <a:ext uri="{C183D7F6-B498-43B3-948B-1728B52AA6E4}">
                <adec:decorative xmlns:adec="http://schemas.microsoft.com/office/drawing/2017/decorative" val="1"/>
              </a:ext>
            </a:extLst>
          </p:cNvPr>
          <p:cNvCxnSpPr>
            <a:cxnSpLocks/>
          </p:cNvCxnSpPr>
          <p:nvPr/>
        </p:nvCxnSpPr>
        <p:spPr>
          <a:xfrm>
            <a:off x="3883688" y="2819391"/>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633F08B7-F875-F743-A4A5-C9E1DC2FF7D2}"/>
              </a:ext>
              <a:ext uri="{C183D7F6-B498-43B3-948B-1728B52AA6E4}">
                <adec:decorative xmlns:adec="http://schemas.microsoft.com/office/drawing/2017/decorative" val="1"/>
              </a:ext>
            </a:extLst>
          </p:cNvPr>
          <p:cNvCxnSpPr>
            <a:cxnSpLocks/>
          </p:cNvCxnSpPr>
          <p:nvPr/>
        </p:nvCxnSpPr>
        <p:spPr>
          <a:xfrm>
            <a:off x="5503312" y="2578587"/>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8A084E34-B197-6F40-8670-57F0FC626DED}"/>
              </a:ext>
              <a:ext uri="{C183D7F6-B498-43B3-948B-1728B52AA6E4}">
                <adec:decorative xmlns:adec="http://schemas.microsoft.com/office/drawing/2017/decorative" val="1"/>
              </a:ext>
            </a:extLst>
          </p:cNvPr>
          <p:cNvCxnSpPr>
            <a:cxnSpLocks/>
          </p:cNvCxnSpPr>
          <p:nvPr/>
        </p:nvCxnSpPr>
        <p:spPr>
          <a:xfrm>
            <a:off x="5503312" y="2819391"/>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5913C2FE-8274-024D-B6E0-384852ECF7A1}"/>
              </a:ext>
              <a:ext uri="{C183D7F6-B498-43B3-948B-1728B52AA6E4}">
                <adec:decorative xmlns:adec="http://schemas.microsoft.com/office/drawing/2017/decorative" val="1"/>
              </a:ext>
            </a:extLst>
          </p:cNvPr>
          <p:cNvCxnSpPr>
            <a:cxnSpLocks/>
          </p:cNvCxnSpPr>
          <p:nvPr/>
        </p:nvCxnSpPr>
        <p:spPr>
          <a:xfrm>
            <a:off x="7101000" y="1557490"/>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3EBE151B-A7EF-C84A-BDAF-97B51FE38021}"/>
              </a:ext>
              <a:ext uri="{C183D7F6-B498-43B3-948B-1728B52AA6E4}">
                <adec:decorative xmlns:adec="http://schemas.microsoft.com/office/drawing/2017/decorative" val="1"/>
              </a:ext>
            </a:extLst>
          </p:cNvPr>
          <p:cNvCxnSpPr>
            <a:cxnSpLocks/>
          </p:cNvCxnSpPr>
          <p:nvPr/>
        </p:nvCxnSpPr>
        <p:spPr>
          <a:xfrm>
            <a:off x="7101000" y="1795298"/>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5BCD87FE-DE73-434B-8781-A54AB55DDDAE}"/>
              </a:ext>
              <a:ext uri="{C183D7F6-B498-43B3-948B-1728B52AA6E4}">
                <adec:decorative xmlns:adec="http://schemas.microsoft.com/office/drawing/2017/decorative" val="1"/>
              </a:ext>
            </a:extLst>
          </p:cNvPr>
          <p:cNvCxnSpPr>
            <a:cxnSpLocks/>
          </p:cNvCxnSpPr>
          <p:nvPr/>
        </p:nvCxnSpPr>
        <p:spPr>
          <a:xfrm>
            <a:off x="7101000" y="2583611"/>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45D33461-87FD-AE49-9803-71602595406C}"/>
              </a:ext>
              <a:ext uri="{C183D7F6-B498-43B3-948B-1728B52AA6E4}">
                <adec:decorative xmlns:adec="http://schemas.microsoft.com/office/drawing/2017/decorative" val="1"/>
              </a:ext>
            </a:extLst>
          </p:cNvPr>
          <p:cNvCxnSpPr>
            <a:cxnSpLocks/>
          </p:cNvCxnSpPr>
          <p:nvPr/>
        </p:nvCxnSpPr>
        <p:spPr>
          <a:xfrm>
            <a:off x="7101000" y="2824415"/>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55CB312C-278F-6349-80F0-8841871A00BE}"/>
              </a:ext>
              <a:ext uri="{C183D7F6-B498-43B3-948B-1728B52AA6E4}">
                <adec:decorative xmlns:adec="http://schemas.microsoft.com/office/drawing/2017/decorative" val="1"/>
              </a:ext>
            </a:extLst>
          </p:cNvPr>
          <p:cNvCxnSpPr>
            <a:cxnSpLocks/>
          </p:cNvCxnSpPr>
          <p:nvPr/>
        </p:nvCxnSpPr>
        <p:spPr>
          <a:xfrm>
            <a:off x="3883688" y="3607355"/>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A2B32752-21E6-164F-BBD0-CA48B5054A15}"/>
              </a:ext>
              <a:ext uri="{C183D7F6-B498-43B3-948B-1728B52AA6E4}">
                <adec:decorative xmlns:adec="http://schemas.microsoft.com/office/drawing/2017/decorative" val="1"/>
              </a:ext>
            </a:extLst>
          </p:cNvPr>
          <p:cNvCxnSpPr>
            <a:cxnSpLocks/>
          </p:cNvCxnSpPr>
          <p:nvPr/>
        </p:nvCxnSpPr>
        <p:spPr>
          <a:xfrm>
            <a:off x="3883688" y="3845163"/>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0040363D-4FE0-E842-895F-A16F4BA4D4D6}"/>
              </a:ext>
              <a:ext uri="{C183D7F6-B498-43B3-948B-1728B52AA6E4}">
                <adec:decorative xmlns:adec="http://schemas.microsoft.com/office/drawing/2017/decorative" val="1"/>
              </a:ext>
            </a:extLst>
          </p:cNvPr>
          <p:cNvCxnSpPr>
            <a:cxnSpLocks/>
          </p:cNvCxnSpPr>
          <p:nvPr/>
        </p:nvCxnSpPr>
        <p:spPr>
          <a:xfrm>
            <a:off x="3883688" y="4633476"/>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493ADA0A-F74A-1043-BA25-993560B0DB8F}"/>
              </a:ext>
              <a:ext uri="{C183D7F6-B498-43B3-948B-1728B52AA6E4}">
                <adec:decorative xmlns:adec="http://schemas.microsoft.com/office/drawing/2017/decorative" val="1"/>
              </a:ext>
            </a:extLst>
          </p:cNvPr>
          <p:cNvCxnSpPr>
            <a:cxnSpLocks/>
          </p:cNvCxnSpPr>
          <p:nvPr/>
        </p:nvCxnSpPr>
        <p:spPr>
          <a:xfrm>
            <a:off x="3883688" y="4874280"/>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C352E233-8561-C14D-B393-92B72D26A122}"/>
              </a:ext>
              <a:ext uri="{C183D7F6-B498-43B3-948B-1728B52AA6E4}">
                <adec:decorative xmlns:adec="http://schemas.microsoft.com/office/drawing/2017/decorative" val="1"/>
              </a:ext>
            </a:extLst>
          </p:cNvPr>
          <p:cNvCxnSpPr>
            <a:cxnSpLocks/>
          </p:cNvCxnSpPr>
          <p:nvPr/>
        </p:nvCxnSpPr>
        <p:spPr>
          <a:xfrm>
            <a:off x="5503312" y="3607355"/>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8A0A0A24-429C-0B4C-A826-E8A002C78FFC}"/>
              </a:ext>
              <a:ext uri="{C183D7F6-B498-43B3-948B-1728B52AA6E4}">
                <adec:decorative xmlns:adec="http://schemas.microsoft.com/office/drawing/2017/decorative" val="1"/>
              </a:ext>
            </a:extLst>
          </p:cNvPr>
          <p:cNvCxnSpPr>
            <a:cxnSpLocks/>
          </p:cNvCxnSpPr>
          <p:nvPr/>
        </p:nvCxnSpPr>
        <p:spPr>
          <a:xfrm>
            <a:off x="5503312" y="3845163"/>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C04DA9F5-CB94-C24D-AB7D-32FA8067C59D}"/>
              </a:ext>
              <a:ext uri="{C183D7F6-B498-43B3-948B-1728B52AA6E4}">
                <adec:decorative xmlns:adec="http://schemas.microsoft.com/office/drawing/2017/decorative" val="1"/>
              </a:ext>
            </a:extLst>
          </p:cNvPr>
          <p:cNvCxnSpPr>
            <a:cxnSpLocks/>
          </p:cNvCxnSpPr>
          <p:nvPr/>
        </p:nvCxnSpPr>
        <p:spPr>
          <a:xfrm>
            <a:off x="5503312" y="4633476"/>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FBD11DE3-FC66-B84A-88C7-2A4606BDE79A}"/>
              </a:ext>
              <a:ext uri="{C183D7F6-B498-43B3-948B-1728B52AA6E4}">
                <adec:decorative xmlns:adec="http://schemas.microsoft.com/office/drawing/2017/decorative" val="1"/>
              </a:ext>
            </a:extLst>
          </p:cNvPr>
          <p:cNvCxnSpPr>
            <a:cxnSpLocks/>
          </p:cNvCxnSpPr>
          <p:nvPr/>
        </p:nvCxnSpPr>
        <p:spPr>
          <a:xfrm>
            <a:off x="5503312" y="4874280"/>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59500978-40A1-9149-A399-9D6C7A36D5C3}"/>
              </a:ext>
              <a:ext uri="{C183D7F6-B498-43B3-948B-1728B52AA6E4}">
                <adec:decorative xmlns:adec="http://schemas.microsoft.com/office/drawing/2017/decorative" val="1"/>
              </a:ext>
            </a:extLst>
          </p:cNvPr>
          <p:cNvCxnSpPr>
            <a:cxnSpLocks/>
          </p:cNvCxnSpPr>
          <p:nvPr/>
        </p:nvCxnSpPr>
        <p:spPr>
          <a:xfrm>
            <a:off x="7101000" y="3612379"/>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91A5528B-F02D-F147-A0A6-E44842C916FF}"/>
              </a:ext>
              <a:ext uri="{C183D7F6-B498-43B3-948B-1728B52AA6E4}">
                <adec:decorative xmlns:adec="http://schemas.microsoft.com/office/drawing/2017/decorative" val="1"/>
              </a:ext>
            </a:extLst>
          </p:cNvPr>
          <p:cNvCxnSpPr>
            <a:cxnSpLocks/>
          </p:cNvCxnSpPr>
          <p:nvPr/>
        </p:nvCxnSpPr>
        <p:spPr>
          <a:xfrm>
            <a:off x="7101000" y="3850187"/>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6FAA856A-027C-F44C-9F00-9C902301B968}"/>
              </a:ext>
              <a:ext uri="{C183D7F6-B498-43B3-948B-1728B52AA6E4}">
                <adec:decorative xmlns:adec="http://schemas.microsoft.com/office/drawing/2017/decorative" val="1"/>
              </a:ext>
            </a:extLst>
          </p:cNvPr>
          <p:cNvCxnSpPr>
            <a:cxnSpLocks/>
          </p:cNvCxnSpPr>
          <p:nvPr/>
        </p:nvCxnSpPr>
        <p:spPr>
          <a:xfrm>
            <a:off x="7101000" y="4638500"/>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B846B679-7AE1-A84A-98BF-A5585AB9A9A6}"/>
              </a:ext>
              <a:ext uri="{C183D7F6-B498-43B3-948B-1728B52AA6E4}">
                <adec:decorative xmlns:adec="http://schemas.microsoft.com/office/drawing/2017/decorative" val="1"/>
              </a:ext>
            </a:extLst>
          </p:cNvPr>
          <p:cNvCxnSpPr>
            <a:cxnSpLocks/>
          </p:cNvCxnSpPr>
          <p:nvPr/>
        </p:nvCxnSpPr>
        <p:spPr>
          <a:xfrm>
            <a:off x="7101000" y="4879304"/>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1669878F-071E-5144-81EF-95D4CC9C679E}"/>
              </a:ext>
              <a:ext uri="{C183D7F6-B498-43B3-948B-1728B52AA6E4}">
                <adec:decorative xmlns:adec="http://schemas.microsoft.com/office/drawing/2017/decorative" val="1"/>
              </a:ext>
            </a:extLst>
          </p:cNvPr>
          <p:cNvCxnSpPr>
            <a:cxnSpLocks/>
          </p:cNvCxnSpPr>
          <p:nvPr/>
        </p:nvCxnSpPr>
        <p:spPr>
          <a:xfrm>
            <a:off x="5503312" y="5653385"/>
            <a:ext cx="113546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A559126B-5658-E041-8B45-8C79A774E813}"/>
              </a:ext>
              <a:ext uri="{C183D7F6-B498-43B3-948B-1728B52AA6E4}">
                <adec:decorative xmlns:adec="http://schemas.microsoft.com/office/drawing/2017/decorative" val="1"/>
              </a:ext>
            </a:extLst>
          </p:cNvPr>
          <p:cNvCxnSpPr>
            <a:cxnSpLocks/>
          </p:cNvCxnSpPr>
          <p:nvPr/>
        </p:nvCxnSpPr>
        <p:spPr>
          <a:xfrm>
            <a:off x="5503312" y="5894189"/>
            <a:ext cx="113546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41073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F9E51-9CF7-E640-B8A1-AC119D0AF161}"/>
              </a:ext>
            </a:extLst>
          </p:cNvPr>
          <p:cNvSpPr>
            <a:spLocks noGrp="1"/>
          </p:cNvSpPr>
          <p:nvPr>
            <p:ph type="title"/>
          </p:nvPr>
        </p:nvSpPr>
        <p:spPr>
          <a:xfrm>
            <a:off x="628650" y="1131094"/>
            <a:ext cx="7847838" cy="994172"/>
          </a:xfrm>
        </p:spPr>
        <p:txBody>
          <a:bodyPr>
            <a:normAutofit/>
          </a:bodyPr>
          <a:lstStyle/>
          <a:p>
            <a:r>
              <a:rPr lang="en-US" sz="2775" dirty="0"/>
              <a:t>Stigma, Fear, Resilience. Can students recover from mental illness?</a:t>
            </a:r>
          </a:p>
        </p:txBody>
      </p:sp>
      <p:sp>
        <p:nvSpPr>
          <p:cNvPr id="3" name="Content Placeholder 2">
            <a:extLst>
              <a:ext uri="{FF2B5EF4-FFF2-40B4-BE49-F238E27FC236}">
                <a16:creationId xmlns:a16="http://schemas.microsoft.com/office/drawing/2014/main" id="{4C39FF79-BDAA-7944-982B-9093D7F5EDE3}"/>
              </a:ext>
            </a:extLst>
          </p:cNvPr>
          <p:cNvSpPr>
            <a:spLocks noGrp="1"/>
          </p:cNvSpPr>
          <p:nvPr>
            <p:ph idx="1"/>
          </p:nvPr>
        </p:nvSpPr>
        <p:spPr>
          <a:xfrm>
            <a:off x="3955072" y="2375105"/>
            <a:ext cx="4521416" cy="3266743"/>
          </a:xfrm>
        </p:spPr>
        <p:txBody>
          <a:bodyPr>
            <a:noAutofit/>
          </a:bodyPr>
          <a:lstStyle/>
          <a:p>
            <a:r>
              <a:rPr lang="en-US" sz="2400" dirty="0"/>
              <a:t>There are few parenting experiences more difficult than a child in emotional distress. </a:t>
            </a:r>
          </a:p>
          <a:p>
            <a:r>
              <a:rPr lang="en-US" sz="2400" dirty="0"/>
              <a:t>Mental health research shows that …</a:t>
            </a:r>
          </a:p>
          <a:p>
            <a:r>
              <a:rPr lang="en-US" sz="2400" dirty="0"/>
              <a:t>Most fundamentally, recovery means ?</a:t>
            </a:r>
          </a:p>
        </p:txBody>
      </p:sp>
      <p:pic>
        <p:nvPicPr>
          <p:cNvPr id="13" name="Picture 12" descr="Laptop Mental Health on the screen&#10;">
            <a:extLst>
              <a:ext uri="{FF2B5EF4-FFF2-40B4-BE49-F238E27FC236}">
                <a16:creationId xmlns:a16="http://schemas.microsoft.com/office/drawing/2014/main" id="{627A560D-E071-1F4D-AFA0-D8EBEB913A8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28650" y="2486531"/>
            <a:ext cx="2961640" cy="1974215"/>
          </a:xfrm>
          <a:prstGeom prst="rect">
            <a:avLst/>
          </a:prstGeom>
        </p:spPr>
      </p:pic>
    </p:spTree>
    <p:extLst>
      <p:ext uri="{BB962C8B-B14F-4D97-AF65-F5344CB8AC3E}">
        <p14:creationId xmlns:p14="http://schemas.microsoft.com/office/powerpoint/2010/main" val="3340335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5F373-4E5F-8143-B219-41A6DD81E456}"/>
              </a:ext>
            </a:extLst>
          </p:cNvPr>
          <p:cNvSpPr>
            <a:spLocks noGrp="1"/>
          </p:cNvSpPr>
          <p:nvPr>
            <p:ph type="title"/>
          </p:nvPr>
        </p:nvSpPr>
        <p:spPr/>
        <p:txBody>
          <a:bodyPr>
            <a:normAutofit fontScale="90000"/>
          </a:bodyPr>
          <a:lstStyle/>
          <a:p>
            <a:r>
              <a:rPr lang="en-US" b="1" dirty="0"/>
              <a:t>Let's talk about </a:t>
            </a:r>
            <a:br>
              <a:rPr lang="en-US" b="1" dirty="0"/>
            </a:br>
            <a:r>
              <a:rPr lang="en-US" b="1" dirty="0"/>
              <a:t>Culture, Faith, Religion</a:t>
            </a:r>
          </a:p>
        </p:txBody>
      </p:sp>
      <p:sp>
        <p:nvSpPr>
          <p:cNvPr id="3" name="Content Placeholder 2">
            <a:extLst>
              <a:ext uri="{FF2B5EF4-FFF2-40B4-BE49-F238E27FC236}">
                <a16:creationId xmlns:a16="http://schemas.microsoft.com/office/drawing/2014/main" id="{D63D259D-6A32-3B4C-BAF1-6476B33F6BC3}"/>
              </a:ext>
            </a:extLst>
          </p:cNvPr>
          <p:cNvSpPr>
            <a:spLocks noGrp="1"/>
          </p:cNvSpPr>
          <p:nvPr>
            <p:ph type="body" idx="1"/>
          </p:nvPr>
        </p:nvSpPr>
        <p:spPr/>
        <p:txBody>
          <a:bodyPr anchor="ctr">
            <a:normAutofit/>
          </a:bodyPr>
          <a:lstStyle/>
          <a:p>
            <a:r>
              <a:rPr lang="en-US" b="1" dirty="0"/>
              <a:t>Cultural stigma</a:t>
            </a:r>
          </a:p>
          <a:p>
            <a:r>
              <a:rPr lang="en-US" b="1" dirty="0"/>
              <a:t>Understanding symptoms</a:t>
            </a:r>
            <a:endParaRPr lang="en-US" dirty="0"/>
          </a:p>
        </p:txBody>
      </p:sp>
    </p:spTree>
    <p:extLst>
      <p:ext uri="{BB962C8B-B14F-4D97-AF65-F5344CB8AC3E}">
        <p14:creationId xmlns:p14="http://schemas.microsoft.com/office/powerpoint/2010/main" val="2597566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9841E-FBB9-5A42-A869-BC1B1B0841B5}"/>
              </a:ext>
            </a:extLst>
          </p:cNvPr>
          <p:cNvSpPr>
            <a:spLocks noGrp="1"/>
          </p:cNvSpPr>
          <p:nvPr>
            <p:ph type="title"/>
          </p:nvPr>
        </p:nvSpPr>
        <p:spPr>
          <a:xfrm>
            <a:off x="628649" y="1131094"/>
            <a:ext cx="7997765" cy="994172"/>
          </a:xfrm>
        </p:spPr>
        <p:txBody>
          <a:bodyPr anchor="ctr">
            <a:normAutofit/>
          </a:bodyPr>
          <a:lstStyle/>
          <a:p>
            <a:r>
              <a:rPr lang="en-US" dirty="0"/>
              <a:t>The Importance of Cultural Competence </a:t>
            </a:r>
          </a:p>
        </p:txBody>
      </p:sp>
      <p:sp>
        <p:nvSpPr>
          <p:cNvPr id="3" name="Content Placeholder 2">
            <a:extLst>
              <a:ext uri="{FF2B5EF4-FFF2-40B4-BE49-F238E27FC236}">
                <a16:creationId xmlns:a16="http://schemas.microsoft.com/office/drawing/2014/main" id="{97018E9B-14FF-B240-BC54-FEFF28292469}"/>
              </a:ext>
            </a:extLst>
          </p:cNvPr>
          <p:cNvSpPr>
            <a:spLocks noGrp="1"/>
          </p:cNvSpPr>
          <p:nvPr>
            <p:ph idx="1"/>
          </p:nvPr>
        </p:nvSpPr>
        <p:spPr>
          <a:xfrm>
            <a:off x="628650" y="2226469"/>
            <a:ext cx="7886700" cy="3263504"/>
          </a:xfrm>
        </p:spPr>
        <p:txBody>
          <a:bodyPr>
            <a:noAutofit/>
          </a:bodyPr>
          <a:lstStyle/>
          <a:p>
            <a:pPr fontAlgn="t">
              <a:lnSpc>
                <a:spcPct val="100000"/>
              </a:lnSpc>
              <a:spcBef>
                <a:spcPts val="0"/>
              </a:spcBef>
              <a:spcAft>
                <a:spcPts val="600"/>
              </a:spcAft>
            </a:pPr>
            <a:r>
              <a:rPr lang="en-US" sz="1800" dirty="0"/>
              <a:t>Our culture, beliefs, sexual identity, values, race and language all affect how we perceive and experience mental health conditions. </a:t>
            </a:r>
          </a:p>
          <a:p>
            <a:pPr fontAlgn="t">
              <a:lnSpc>
                <a:spcPct val="100000"/>
              </a:lnSpc>
              <a:spcBef>
                <a:spcPts val="0"/>
              </a:spcBef>
              <a:spcAft>
                <a:spcPts val="600"/>
              </a:spcAft>
            </a:pPr>
            <a:r>
              <a:rPr lang="en-US" sz="1800" dirty="0"/>
              <a:t>The shared beliefs, values and experiences of any social or racial group can result in different worldviews.</a:t>
            </a:r>
          </a:p>
          <a:p>
            <a:pPr fontAlgn="t">
              <a:lnSpc>
                <a:spcPct val="100000"/>
              </a:lnSpc>
              <a:spcBef>
                <a:spcPts val="0"/>
              </a:spcBef>
              <a:spcAft>
                <a:spcPts val="600"/>
              </a:spcAft>
            </a:pPr>
            <a:r>
              <a:rPr lang="en-US" sz="1800" dirty="0"/>
              <a:t>A person must feel comfortable and understood by their mental health professional for a therapeutic relationship to be effective. </a:t>
            </a:r>
            <a:br>
              <a:rPr lang="en-US" sz="1800" dirty="0"/>
            </a:br>
            <a:r>
              <a:rPr lang="en-US" sz="1800" dirty="0"/>
              <a:t> </a:t>
            </a:r>
            <a:br>
              <a:rPr lang="en-US" sz="1800" dirty="0"/>
            </a:br>
            <a:r>
              <a:rPr lang="en-US" sz="1800" dirty="0"/>
              <a:t>When a mental health professional understands the role that cultural differences play in the diagnosis of a condition and incorporates cultural needs and differences into a person’s care, it significantly </a:t>
            </a:r>
            <a:r>
              <a:rPr lang="en-US" sz="1800" dirty="0">
                <a:hlinkClick r:id="rId3"/>
              </a:rPr>
              <a:t>improves outcomes</a:t>
            </a:r>
            <a:r>
              <a:rPr lang="en-US" sz="1800" dirty="0"/>
              <a:t>. </a:t>
            </a:r>
          </a:p>
          <a:p>
            <a:pPr>
              <a:lnSpc>
                <a:spcPct val="100000"/>
              </a:lnSpc>
              <a:spcBef>
                <a:spcPts val="0"/>
              </a:spcBef>
              <a:spcAft>
                <a:spcPts val="600"/>
              </a:spcAft>
            </a:pPr>
            <a:endParaRPr lang="en-US" sz="1800" dirty="0"/>
          </a:p>
        </p:txBody>
      </p:sp>
    </p:spTree>
    <p:extLst>
      <p:ext uri="{BB962C8B-B14F-4D97-AF65-F5344CB8AC3E}">
        <p14:creationId xmlns:p14="http://schemas.microsoft.com/office/powerpoint/2010/main" val="954242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23466-777E-C146-90AD-697375D74A77}"/>
              </a:ext>
            </a:extLst>
          </p:cNvPr>
          <p:cNvSpPr>
            <a:spLocks noGrp="1"/>
          </p:cNvSpPr>
          <p:nvPr>
            <p:ph type="title"/>
          </p:nvPr>
        </p:nvSpPr>
        <p:spPr>
          <a:xfrm>
            <a:off x="856474" y="1848557"/>
            <a:ext cx="2840612" cy="3208418"/>
          </a:xfrm>
        </p:spPr>
        <p:txBody>
          <a:bodyPr anchor="ctr">
            <a:normAutofit fontScale="90000"/>
          </a:bodyPr>
          <a:lstStyle/>
          <a:p>
            <a:r>
              <a:rPr lang="en-US" sz="3600" dirty="0">
                <a:solidFill>
                  <a:srgbClr val="FFFFFF"/>
                </a:solidFill>
              </a:rPr>
              <a:t>Promoting A Culture Of Equity And Inclusion</a:t>
            </a:r>
            <a:br>
              <a:rPr lang="en-US" sz="3600" dirty="0">
                <a:solidFill>
                  <a:srgbClr val="FFFFFF"/>
                </a:solidFill>
              </a:rPr>
            </a:br>
            <a:endParaRPr lang="en-US" sz="3600" dirty="0">
              <a:solidFill>
                <a:srgbClr val="FFFFFF"/>
              </a:solidFill>
            </a:endParaRPr>
          </a:p>
        </p:txBody>
      </p:sp>
      <p:graphicFrame>
        <p:nvGraphicFramePr>
          <p:cNvPr id="13" name="Content Placeholder 2" descr="Show compassion and seek to understand the experience of individuals with identities different from your own.&#13;&#10;Provide Culturally and Linguistically Appropriate Care.&#13;&#10;Provide equitable and respectful quality care and services that are inclusive of the cultural health beliefs and practices of the community you serve.&#13;&#10;Offer free language assistance and other needed assistance to individuals with limited English proficiency.&#13;&#10;Hire diverse, bilingual staff who are representative of the community served.&#13;&#10;">
            <a:extLst>
              <a:ext uri="{FF2B5EF4-FFF2-40B4-BE49-F238E27FC236}">
                <a16:creationId xmlns:a16="http://schemas.microsoft.com/office/drawing/2014/main" id="{49F63881-68FE-4A46-991F-3F013EA00ED5}"/>
              </a:ext>
            </a:extLst>
          </p:cNvPr>
          <p:cNvGraphicFramePr>
            <a:graphicFrameLocks noGrp="1"/>
          </p:cNvGraphicFramePr>
          <p:nvPr>
            <p:ph idx="1"/>
            <p:extLst>
              <p:ext uri="{D42A27DB-BD31-4B8C-83A1-F6EECF244321}">
                <p14:modId xmlns:p14="http://schemas.microsoft.com/office/powerpoint/2010/main" val="1435510410"/>
              </p:ext>
            </p:extLst>
          </p:nvPr>
        </p:nvGraphicFramePr>
        <p:xfrm>
          <a:off x="539496" y="1122469"/>
          <a:ext cx="7863840" cy="4848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0881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23466-777E-C146-90AD-697375D74A77}"/>
              </a:ext>
            </a:extLst>
          </p:cNvPr>
          <p:cNvSpPr>
            <a:spLocks noGrp="1"/>
          </p:cNvSpPr>
          <p:nvPr>
            <p:ph type="title"/>
          </p:nvPr>
        </p:nvSpPr>
        <p:spPr>
          <a:xfrm>
            <a:off x="856474" y="1848557"/>
            <a:ext cx="2840612" cy="3208418"/>
          </a:xfrm>
        </p:spPr>
        <p:txBody>
          <a:bodyPr anchor="ctr">
            <a:normAutofit fontScale="90000"/>
          </a:bodyPr>
          <a:lstStyle/>
          <a:p>
            <a:r>
              <a:rPr lang="en-US" sz="3600" dirty="0">
                <a:solidFill>
                  <a:srgbClr val="FFFFFF"/>
                </a:solidFill>
              </a:rPr>
              <a:t>Promoting A Culture Of Equity And Inclusion</a:t>
            </a:r>
            <a:br>
              <a:rPr lang="en-US" sz="3600" dirty="0">
                <a:solidFill>
                  <a:srgbClr val="FFFFFF"/>
                </a:solidFill>
              </a:rPr>
            </a:br>
            <a:endParaRPr lang="en-US" sz="3600" dirty="0">
              <a:solidFill>
                <a:srgbClr val="FFFFFF"/>
              </a:solidFill>
            </a:endParaRPr>
          </a:p>
        </p:txBody>
      </p:sp>
      <p:graphicFrame>
        <p:nvGraphicFramePr>
          <p:cNvPr id="13" name="Content Placeholder 2">
            <a:extLst>
              <a:ext uri="{FF2B5EF4-FFF2-40B4-BE49-F238E27FC236}">
                <a16:creationId xmlns:a16="http://schemas.microsoft.com/office/drawing/2014/main" id="{49F63881-68FE-4A46-991F-3F013EA00ED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346252950"/>
              </p:ext>
            </p:extLst>
          </p:nvPr>
        </p:nvGraphicFramePr>
        <p:xfrm>
          <a:off x="1487410" y="1159045"/>
          <a:ext cx="5544326" cy="50238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6207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115AA-F1A1-EB47-B73A-FD80C244D29E}"/>
              </a:ext>
            </a:extLst>
          </p:cNvPr>
          <p:cNvSpPr>
            <a:spLocks noGrp="1"/>
          </p:cNvSpPr>
          <p:nvPr>
            <p:ph type="title"/>
          </p:nvPr>
        </p:nvSpPr>
        <p:spPr>
          <a:xfrm>
            <a:off x="268784" y="2098328"/>
            <a:ext cx="4057650" cy="1976434"/>
          </a:xfrm>
        </p:spPr>
        <p:txBody>
          <a:bodyPr wrap="square" anchor="ctr">
            <a:normAutofit/>
          </a:bodyPr>
          <a:lstStyle/>
          <a:p>
            <a:r>
              <a:rPr lang="en-US" sz="3300" b="1" dirty="0">
                <a:solidFill>
                  <a:srgbClr val="002060"/>
                </a:solidFill>
              </a:rPr>
              <a:t>Value, Respect, Biopsychosocial Approach</a:t>
            </a:r>
          </a:p>
        </p:txBody>
      </p:sp>
      <p:sp>
        <p:nvSpPr>
          <p:cNvPr id="3" name="Content Placeholder 2">
            <a:extLst>
              <a:ext uri="{FF2B5EF4-FFF2-40B4-BE49-F238E27FC236}">
                <a16:creationId xmlns:a16="http://schemas.microsoft.com/office/drawing/2014/main" id="{8D5CEDE0-39BD-D149-9E77-97A1EFA38AB4}"/>
              </a:ext>
            </a:extLst>
          </p:cNvPr>
          <p:cNvSpPr>
            <a:spLocks noGrp="1"/>
          </p:cNvSpPr>
          <p:nvPr>
            <p:ph idx="1"/>
          </p:nvPr>
        </p:nvSpPr>
        <p:spPr>
          <a:xfrm>
            <a:off x="4071120" y="1251623"/>
            <a:ext cx="4735901" cy="4354753"/>
          </a:xfrm>
        </p:spPr>
        <p:txBody>
          <a:bodyPr wrap="square" anchor="t">
            <a:noAutofit/>
          </a:bodyPr>
          <a:lstStyle/>
          <a:p>
            <a:pPr>
              <a:lnSpc>
                <a:spcPct val="100000"/>
              </a:lnSpc>
              <a:spcBef>
                <a:spcPts val="0"/>
              </a:spcBef>
              <a:spcAft>
                <a:spcPts val="1200"/>
              </a:spcAft>
            </a:pPr>
            <a:r>
              <a:rPr lang="en-US" sz="1800" dirty="0"/>
              <a:t>Recognize that all parents, regardless of income, education level or cultural background, want to be involved in their children’s education and want their children to do well in school.</a:t>
            </a:r>
          </a:p>
          <a:p>
            <a:pPr>
              <a:lnSpc>
                <a:spcPct val="100000"/>
              </a:lnSpc>
              <a:spcBef>
                <a:spcPts val="0"/>
              </a:spcBef>
              <a:spcAft>
                <a:spcPts val="1200"/>
              </a:spcAft>
            </a:pPr>
            <a:r>
              <a:rPr lang="en-US" sz="1800" dirty="0"/>
              <a:t>When children are the recipients of mental health services, primary caregivers are often responsible for making decisions that support their child’s recovery; therefore, family involvement is a key element of a child’s success.</a:t>
            </a:r>
          </a:p>
          <a:p>
            <a:pPr>
              <a:lnSpc>
                <a:spcPct val="110000"/>
              </a:lnSpc>
              <a:spcBef>
                <a:spcPts val="0"/>
              </a:spcBef>
              <a:spcAft>
                <a:spcPts val="600"/>
              </a:spcAft>
            </a:pPr>
            <a:endParaRPr lang="en-US" sz="1800" dirty="0"/>
          </a:p>
        </p:txBody>
      </p:sp>
    </p:spTree>
    <p:extLst>
      <p:ext uri="{BB962C8B-B14F-4D97-AF65-F5344CB8AC3E}">
        <p14:creationId xmlns:p14="http://schemas.microsoft.com/office/powerpoint/2010/main" val="3369607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6BE4-A633-1D43-868C-B505C71E3DF2}"/>
              </a:ext>
            </a:extLst>
          </p:cNvPr>
          <p:cNvSpPr>
            <a:spLocks noGrp="1"/>
          </p:cNvSpPr>
          <p:nvPr>
            <p:ph type="title"/>
          </p:nvPr>
        </p:nvSpPr>
        <p:spPr/>
        <p:txBody>
          <a:bodyPr>
            <a:normAutofit/>
          </a:bodyPr>
          <a:lstStyle/>
          <a:p>
            <a:r>
              <a:rPr lang="en-US" sz="2550" dirty="0"/>
              <a:t>Community / Parent Engagement </a:t>
            </a:r>
            <a:br>
              <a:rPr lang="en-US" sz="2550" dirty="0"/>
            </a:br>
            <a:r>
              <a:rPr lang="en-US" sz="2550" dirty="0"/>
              <a:t>/ Cultural Factors</a:t>
            </a:r>
          </a:p>
        </p:txBody>
      </p:sp>
      <p:sp>
        <p:nvSpPr>
          <p:cNvPr id="3" name="Content Placeholder 2">
            <a:extLst>
              <a:ext uri="{FF2B5EF4-FFF2-40B4-BE49-F238E27FC236}">
                <a16:creationId xmlns:a16="http://schemas.microsoft.com/office/drawing/2014/main" id="{9D2EA8FD-BE15-FB47-890C-9197488CC70F}"/>
              </a:ext>
            </a:extLst>
          </p:cNvPr>
          <p:cNvSpPr>
            <a:spLocks noGrp="1"/>
          </p:cNvSpPr>
          <p:nvPr>
            <p:ph type="body" idx="1"/>
          </p:nvPr>
        </p:nvSpPr>
        <p:spPr/>
        <p:txBody>
          <a:bodyPr anchor="ctr">
            <a:noAutofit/>
          </a:bodyPr>
          <a:lstStyle/>
          <a:p>
            <a:pPr marL="0" indent="0">
              <a:buNone/>
            </a:pPr>
            <a:endParaRPr lang="en-US" sz="2000" b="1" i="1" dirty="0"/>
          </a:p>
          <a:p>
            <a:r>
              <a:rPr lang="en-US" sz="2000" b="1" dirty="0"/>
              <a:t>Provide a continuum of mental health services</a:t>
            </a:r>
          </a:p>
          <a:p>
            <a:r>
              <a:rPr lang="en-US" sz="2000" b="1" dirty="0"/>
              <a:t>Community Support</a:t>
            </a:r>
          </a:p>
          <a:p>
            <a:pPr marL="0" indent="0">
              <a:buNone/>
            </a:pPr>
            <a:r>
              <a:rPr lang="en-US" sz="2000" b="1" dirty="0"/>
              <a:t> </a:t>
            </a:r>
            <a:endParaRPr lang="en-US" sz="2000" dirty="0"/>
          </a:p>
        </p:txBody>
      </p:sp>
    </p:spTree>
    <p:extLst>
      <p:ext uri="{BB962C8B-B14F-4D97-AF65-F5344CB8AC3E}">
        <p14:creationId xmlns:p14="http://schemas.microsoft.com/office/powerpoint/2010/main" val="537456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DC827-C0B4-8F40-A3D1-F7E210C12C89}"/>
              </a:ext>
            </a:extLst>
          </p:cNvPr>
          <p:cNvSpPr>
            <a:spLocks noGrp="1"/>
          </p:cNvSpPr>
          <p:nvPr>
            <p:ph type="title"/>
          </p:nvPr>
        </p:nvSpPr>
        <p:spPr/>
        <p:txBody>
          <a:bodyPr>
            <a:normAutofit fontScale="90000"/>
          </a:bodyPr>
          <a:lstStyle/>
          <a:p>
            <a:pPr>
              <a:lnSpc>
                <a:spcPct val="100000"/>
              </a:lnSpc>
            </a:pPr>
            <a:r>
              <a:rPr lang="en-US" sz="2325" dirty="0"/>
              <a:t>What does your agreement with community partners look like?</a:t>
            </a:r>
          </a:p>
        </p:txBody>
      </p:sp>
      <p:sp>
        <p:nvSpPr>
          <p:cNvPr id="3" name="Content Placeholder 2">
            <a:extLst>
              <a:ext uri="{FF2B5EF4-FFF2-40B4-BE49-F238E27FC236}">
                <a16:creationId xmlns:a16="http://schemas.microsoft.com/office/drawing/2014/main" id="{A74B282D-FFC4-004C-AF83-CA3160BDB2FF}"/>
              </a:ext>
            </a:extLst>
          </p:cNvPr>
          <p:cNvSpPr>
            <a:spLocks noGrp="1"/>
          </p:cNvSpPr>
          <p:nvPr>
            <p:ph idx="1"/>
          </p:nvPr>
        </p:nvSpPr>
        <p:spPr>
          <a:xfrm>
            <a:off x="3858768" y="1906353"/>
            <a:ext cx="4656582" cy="4354753"/>
          </a:xfrm>
        </p:spPr>
        <p:txBody>
          <a:bodyPr>
            <a:noAutofit/>
          </a:bodyPr>
          <a:lstStyle/>
          <a:p>
            <a:pPr marL="0" indent="0">
              <a:lnSpc>
                <a:spcPct val="100000"/>
              </a:lnSpc>
              <a:spcBef>
                <a:spcPts val="0"/>
              </a:spcBef>
              <a:spcAft>
                <a:spcPts val="600"/>
              </a:spcAft>
              <a:buNone/>
            </a:pPr>
            <a:endParaRPr lang="en-US" sz="1800" dirty="0"/>
          </a:p>
          <a:p>
            <a:pPr marL="0" indent="0">
              <a:lnSpc>
                <a:spcPct val="100000"/>
              </a:lnSpc>
              <a:spcBef>
                <a:spcPts val="0"/>
              </a:spcBef>
              <a:spcAft>
                <a:spcPts val="600"/>
              </a:spcAft>
              <a:buNone/>
            </a:pPr>
            <a:r>
              <a:rPr lang="en-US" sz="1800" b="1" dirty="0"/>
              <a:t>This agreement should include? </a:t>
            </a:r>
          </a:p>
          <a:p>
            <a:pPr>
              <a:lnSpc>
                <a:spcPct val="100000"/>
              </a:lnSpc>
              <a:spcBef>
                <a:spcPts val="0"/>
              </a:spcBef>
              <a:spcAft>
                <a:spcPts val="600"/>
              </a:spcAft>
            </a:pPr>
            <a:r>
              <a:rPr lang="en-US" sz="1800" b="1" dirty="0"/>
              <a:t>Who</a:t>
            </a:r>
          </a:p>
          <a:p>
            <a:pPr>
              <a:lnSpc>
                <a:spcPct val="100000"/>
              </a:lnSpc>
              <a:spcBef>
                <a:spcPts val="0"/>
              </a:spcBef>
              <a:spcAft>
                <a:spcPts val="600"/>
              </a:spcAft>
            </a:pPr>
            <a:r>
              <a:rPr lang="en-US" sz="1800" b="1" dirty="0"/>
              <a:t>How</a:t>
            </a:r>
          </a:p>
          <a:p>
            <a:pPr>
              <a:lnSpc>
                <a:spcPct val="100000"/>
              </a:lnSpc>
              <a:spcBef>
                <a:spcPts val="0"/>
              </a:spcBef>
              <a:spcAft>
                <a:spcPts val="600"/>
              </a:spcAft>
            </a:pPr>
            <a:r>
              <a:rPr lang="en-US" sz="1800" b="1" dirty="0"/>
              <a:t>What</a:t>
            </a:r>
          </a:p>
          <a:p>
            <a:pPr>
              <a:lnSpc>
                <a:spcPct val="100000"/>
              </a:lnSpc>
              <a:spcBef>
                <a:spcPts val="0"/>
              </a:spcBef>
              <a:spcAft>
                <a:spcPts val="600"/>
              </a:spcAft>
            </a:pPr>
            <a:r>
              <a:rPr lang="en-US" sz="1800" b="1" dirty="0"/>
              <a:t>Where</a:t>
            </a:r>
          </a:p>
          <a:p>
            <a:pPr>
              <a:lnSpc>
                <a:spcPct val="100000"/>
              </a:lnSpc>
              <a:spcBef>
                <a:spcPts val="0"/>
              </a:spcBef>
              <a:spcAft>
                <a:spcPts val="600"/>
              </a:spcAft>
            </a:pPr>
            <a:r>
              <a:rPr lang="en-US" sz="1800" b="1" dirty="0"/>
              <a:t>What are examples of ways school staff can collaborate with the community to promote parent engagement? </a:t>
            </a:r>
            <a:endParaRPr lang="en-US" sz="1800" dirty="0"/>
          </a:p>
        </p:txBody>
      </p:sp>
      <p:pic>
        <p:nvPicPr>
          <p:cNvPr id="7" name="Graphic 6" descr="Contract">
            <a:extLst>
              <a:ext uri="{FF2B5EF4-FFF2-40B4-BE49-F238E27FC236}">
                <a16:creationId xmlns:a16="http://schemas.microsoft.com/office/drawing/2014/main" id="{2F74A4CB-F284-476E-BB44-7F9DF53F8A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732" y="1906353"/>
            <a:ext cx="3583036" cy="358303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2359758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Diagram 4" descr="•Ensure access to school-based mental health supports&#10;Do the parents know who the School-based mental health  staff are?&#10;Resources, access…what does this mean?&#10;">
            <a:extLst>
              <a:ext uri="{FF2B5EF4-FFF2-40B4-BE49-F238E27FC236}">
                <a16:creationId xmlns:a16="http://schemas.microsoft.com/office/drawing/2014/main" id="{1635AE8D-7B54-4D44-B91C-8A96DD84AFF0}"/>
              </a:ext>
            </a:extLst>
          </p:cNvPr>
          <p:cNvGraphicFramePr/>
          <p:nvPr>
            <p:extLst>
              <p:ext uri="{D42A27DB-BD31-4B8C-83A1-F6EECF244321}">
                <p14:modId xmlns:p14="http://schemas.microsoft.com/office/powerpoint/2010/main" val="2115587312"/>
              </p:ext>
            </p:extLst>
          </p:nvPr>
        </p:nvGraphicFramePr>
        <p:xfrm>
          <a:off x="950976" y="1397000"/>
          <a:ext cx="78867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Oval 15">
            <a:extLst>
              <a:ext uri="{FF2B5EF4-FFF2-40B4-BE49-F238E27FC236}">
                <a16:creationId xmlns:a16="http://schemas.microsoft.com/office/drawing/2014/main" id="{2422EBA6-B04B-A045-8839-F11569AB0D52}"/>
              </a:ext>
              <a:ext uri="{C183D7F6-B498-43B3-948B-1728B52AA6E4}">
                <adec:decorative xmlns:adec="http://schemas.microsoft.com/office/drawing/2017/decorative" val="1"/>
              </a:ext>
            </a:extLst>
          </p:cNvPr>
          <p:cNvSpPr/>
          <p:nvPr/>
        </p:nvSpPr>
        <p:spPr>
          <a:xfrm>
            <a:off x="7743542" y="5612994"/>
            <a:ext cx="386899" cy="386892"/>
          </a:xfrm>
          <a:prstGeom prst="ellipse">
            <a:avLst/>
          </a:prstGeom>
          <a:solidFill>
            <a:srgbClr val="4572C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16">
            <a:extLst>
              <a:ext uri="{FF2B5EF4-FFF2-40B4-BE49-F238E27FC236}">
                <a16:creationId xmlns:a16="http://schemas.microsoft.com/office/drawing/2014/main" id="{E6C6EB74-5B10-5844-A212-56657B5EFD39}"/>
              </a:ext>
              <a:ext uri="{C183D7F6-B498-43B3-948B-1728B52AA6E4}">
                <adec:decorative xmlns:adec="http://schemas.microsoft.com/office/drawing/2017/decorative" val="1"/>
              </a:ext>
            </a:extLst>
          </p:cNvPr>
          <p:cNvSpPr/>
          <p:nvPr/>
        </p:nvSpPr>
        <p:spPr>
          <a:xfrm>
            <a:off x="7652102" y="2686914"/>
            <a:ext cx="386899" cy="386892"/>
          </a:xfrm>
          <a:prstGeom prst="ellipse">
            <a:avLst/>
          </a:prstGeom>
          <a:solidFill>
            <a:srgbClr val="4572C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 name="Title 1">
            <a:extLst>
              <a:ext uri="{FF2B5EF4-FFF2-40B4-BE49-F238E27FC236}">
                <a16:creationId xmlns:a16="http://schemas.microsoft.com/office/drawing/2014/main" id="{A6E20A88-8CFB-0A4B-A350-806D171722C7}"/>
              </a:ext>
            </a:extLst>
          </p:cNvPr>
          <p:cNvSpPr>
            <a:spLocks noGrp="1"/>
          </p:cNvSpPr>
          <p:nvPr>
            <p:ph type="title"/>
          </p:nvPr>
        </p:nvSpPr>
        <p:spPr>
          <a:xfrm>
            <a:off x="628650" y="851331"/>
            <a:ext cx="7886700" cy="793751"/>
          </a:xfrm>
        </p:spPr>
        <p:txBody>
          <a:bodyPr/>
          <a:lstStyle/>
          <a:p>
            <a:r>
              <a:rPr lang="en-US" dirty="0">
                <a:solidFill>
                  <a:schemeClr val="bg1"/>
                </a:solidFill>
              </a:rPr>
              <a:t>Communicate</a:t>
            </a:r>
          </a:p>
        </p:txBody>
      </p:sp>
    </p:spTree>
    <p:extLst>
      <p:ext uri="{BB962C8B-B14F-4D97-AF65-F5344CB8AC3E}">
        <p14:creationId xmlns:p14="http://schemas.microsoft.com/office/powerpoint/2010/main" val="2000784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A5AB-C442-854F-802F-918D9CFB3C3E}"/>
              </a:ext>
            </a:extLst>
          </p:cNvPr>
          <p:cNvSpPr>
            <a:spLocks noGrp="1"/>
          </p:cNvSpPr>
          <p:nvPr>
            <p:ph type="title"/>
          </p:nvPr>
        </p:nvSpPr>
        <p:spPr>
          <a:xfrm>
            <a:off x="630936" y="1049274"/>
            <a:ext cx="7879842" cy="761238"/>
          </a:xfrm>
        </p:spPr>
        <p:txBody>
          <a:bodyPr anchor="b">
            <a:normAutofit/>
          </a:bodyPr>
          <a:lstStyle/>
          <a:p>
            <a:r>
              <a:rPr lang="en-US" sz="2325" dirty="0"/>
              <a:t>How are you increasing access to Resources and Information Services and Resources?</a:t>
            </a:r>
          </a:p>
        </p:txBody>
      </p:sp>
      <p:graphicFrame>
        <p:nvGraphicFramePr>
          <p:cNvPr id="5" name="Content Placeholder 2" descr="Icons for:&#10;Social Media&#13;&#10;Schools Website&#13;&#10;Campus&#13;&#10;Open Door Policy to communicate with SBMHS&#13;&#10;">
            <a:extLst>
              <a:ext uri="{FF2B5EF4-FFF2-40B4-BE49-F238E27FC236}">
                <a16:creationId xmlns:a16="http://schemas.microsoft.com/office/drawing/2014/main" id="{33BECFCC-A9FE-47C1-AE79-07705E1BD409}"/>
              </a:ext>
            </a:extLst>
          </p:cNvPr>
          <p:cNvGraphicFramePr>
            <a:graphicFrameLocks noGrp="1"/>
          </p:cNvGraphicFramePr>
          <p:nvPr>
            <p:ph idx="1"/>
            <p:extLst>
              <p:ext uri="{D42A27DB-BD31-4B8C-83A1-F6EECF244321}">
                <p14:modId xmlns:p14="http://schemas.microsoft.com/office/powerpoint/2010/main" val="2678460310"/>
              </p:ext>
            </p:extLst>
          </p:nvPr>
        </p:nvGraphicFramePr>
        <p:xfrm>
          <a:off x="628650" y="2301950"/>
          <a:ext cx="7886700" cy="3268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47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13737-7A4B-9B48-9FD9-7BCB670BB74B}"/>
              </a:ext>
            </a:extLst>
          </p:cNvPr>
          <p:cNvSpPr>
            <a:spLocks noGrp="1"/>
          </p:cNvSpPr>
          <p:nvPr>
            <p:ph type="title"/>
          </p:nvPr>
        </p:nvSpPr>
        <p:spPr>
          <a:xfrm>
            <a:off x="1041958" y="1782181"/>
            <a:ext cx="2430380" cy="3048471"/>
          </a:xfrm>
        </p:spPr>
        <p:txBody>
          <a:bodyPr>
            <a:normAutofit/>
          </a:bodyPr>
          <a:lstStyle/>
          <a:p>
            <a:r>
              <a:rPr lang="en-US" b="1" dirty="0">
                <a:solidFill>
                  <a:srgbClr val="FFFFFF"/>
                </a:solidFill>
              </a:rPr>
              <a:t>Strategies</a:t>
            </a:r>
          </a:p>
        </p:txBody>
      </p:sp>
      <p:graphicFrame>
        <p:nvGraphicFramePr>
          <p:cNvPr id="4" name="Diagram 3" descr="Strategies&#13;&#10;&#9;Use a variety of written communication methods &#13;&#10;&#9;to increase awareness, resources and &#13;&#10;&#9;information about mental health.&#13;&#10;&#9;Examples include flyers, memos, banners, signs, door hangers, newsletters, monthly calendars of events, websites and web boards, text messaging and email messages to communicate with parents on initiatives and where to find support.&#13;&#10;&#9;Translate mental health-related materials into different languages or identify mental health materials already available in languages spoken by parents &#13;&#10;&#9;in the school community&#13;&#10;">
            <a:extLst>
              <a:ext uri="{FF2B5EF4-FFF2-40B4-BE49-F238E27FC236}">
                <a16:creationId xmlns:a16="http://schemas.microsoft.com/office/drawing/2014/main" id="{14FC685D-A0F7-9148-AE8A-A01715DF9AB4}"/>
              </a:ext>
            </a:extLst>
          </p:cNvPr>
          <p:cNvGraphicFramePr/>
          <p:nvPr>
            <p:extLst>
              <p:ext uri="{D42A27DB-BD31-4B8C-83A1-F6EECF244321}">
                <p14:modId xmlns:p14="http://schemas.microsoft.com/office/powerpoint/2010/main" val="3710891993"/>
              </p:ext>
            </p:extLst>
          </p:nvPr>
        </p:nvGraphicFramePr>
        <p:xfrm>
          <a:off x="755904" y="1274416"/>
          <a:ext cx="7656576" cy="4760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4476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D96DA-84E3-D346-BE93-8DBEA025C060}"/>
              </a:ext>
            </a:extLst>
          </p:cNvPr>
          <p:cNvSpPr>
            <a:spLocks noGrp="1"/>
          </p:cNvSpPr>
          <p:nvPr>
            <p:ph type="title"/>
          </p:nvPr>
        </p:nvSpPr>
        <p:spPr>
          <a:xfrm>
            <a:off x="628650" y="939680"/>
            <a:ext cx="7886700" cy="850124"/>
          </a:xfrm>
        </p:spPr>
        <p:txBody>
          <a:bodyPr>
            <a:normAutofit fontScale="90000"/>
          </a:bodyPr>
          <a:lstStyle/>
          <a:p>
            <a:pPr algn="ctr"/>
            <a:r>
              <a:rPr lang="en-US" altLang="en-US" sz="2700" dirty="0"/>
              <a:t>How can schools and parents work together to SUSTAIN parent engagement?</a:t>
            </a:r>
            <a:endParaRPr lang="en-US" sz="2700" dirty="0"/>
          </a:p>
        </p:txBody>
      </p:sp>
      <p:graphicFrame>
        <p:nvGraphicFramePr>
          <p:cNvPr id="5" name="Content Placeholder 2" descr="Appoint a dedicated team or committee that oversees parent engagement.&#13;&#10;Identify challenges that keep parents from being connected and engaged.&#13;&#10;Work with parents to tailor school events and activities to address these challenges.&#13;&#10;">
            <a:extLst>
              <a:ext uri="{FF2B5EF4-FFF2-40B4-BE49-F238E27FC236}">
                <a16:creationId xmlns:a16="http://schemas.microsoft.com/office/drawing/2014/main" id="{A7CE5FA6-9675-4B03-BFAD-B4886A75B0C3}"/>
              </a:ext>
            </a:extLst>
          </p:cNvPr>
          <p:cNvGraphicFramePr>
            <a:graphicFrameLocks noGrp="1"/>
          </p:cNvGraphicFramePr>
          <p:nvPr>
            <p:ph idx="1"/>
            <p:extLst>
              <p:ext uri="{D42A27DB-BD31-4B8C-83A1-F6EECF244321}">
                <p14:modId xmlns:p14="http://schemas.microsoft.com/office/powerpoint/2010/main" val="3883470248"/>
              </p:ext>
            </p:extLst>
          </p:nvPr>
        </p:nvGraphicFramePr>
        <p:xfrm>
          <a:off x="628650" y="2228850"/>
          <a:ext cx="7886700" cy="3264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5343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10B0AA-C5B6-CA48-9EAF-BFFF20EDACAB}"/>
              </a:ext>
            </a:extLst>
          </p:cNvPr>
          <p:cNvSpPr>
            <a:spLocks noGrp="1"/>
          </p:cNvSpPr>
          <p:nvPr>
            <p:ph idx="1"/>
          </p:nvPr>
        </p:nvSpPr>
        <p:spPr>
          <a:xfrm>
            <a:off x="1005337" y="2093976"/>
            <a:ext cx="7133326" cy="4764024"/>
          </a:xfrm>
        </p:spPr>
        <p:txBody>
          <a:bodyPr anchor="ctr">
            <a:noAutofit/>
          </a:bodyPr>
          <a:lstStyle/>
          <a:p>
            <a:pPr marL="0" indent="0">
              <a:lnSpc>
                <a:spcPct val="120000"/>
              </a:lnSpc>
              <a:spcAft>
                <a:spcPts val="600"/>
              </a:spcAft>
              <a:buNone/>
            </a:pPr>
            <a:r>
              <a:rPr lang="en-US" sz="1200" dirty="0"/>
              <a:t>In communicating mental health-related concerns with families, here are some of the factors that teachers and school professionals should consider: </a:t>
            </a:r>
          </a:p>
          <a:p>
            <a:pPr lvl="1">
              <a:lnSpc>
                <a:spcPct val="120000"/>
              </a:lnSpc>
              <a:spcAft>
                <a:spcPts val="600"/>
              </a:spcAft>
            </a:pPr>
            <a:r>
              <a:rPr lang="en-US" sz="1200" dirty="0"/>
              <a:t>Remove feelings of blame or guilt about a child’s mental health concerns; </a:t>
            </a:r>
          </a:p>
          <a:p>
            <a:pPr lvl="1">
              <a:lnSpc>
                <a:spcPct val="120000"/>
              </a:lnSpc>
              <a:spcAft>
                <a:spcPts val="600"/>
              </a:spcAft>
            </a:pPr>
            <a:r>
              <a:rPr lang="en-US" sz="1200" dirty="0"/>
              <a:t>Recognize and acknowledge that parental denial and anger may exist; </a:t>
            </a:r>
          </a:p>
          <a:p>
            <a:pPr lvl="1">
              <a:lnSpc>
                <a:spcPct val="120000"/>
              </a:lnSpc>
              <a:spcAft>
                <a:spcPts val="600"/>
              </a:spcAft>
            </a:pPr>
            <a:r>
              <a:rPr lang="en-US" sz="1200" dirty="0"/>
              <a:t>Communicate empathy and compassion for the parents’ circumstances; </a:t>
            </a:r>
          </a:p>
          <a:p>
            <a:pPr lvl="1">
              <a:lnSpc>
                <a:spcPct val="120000"/>
              </a:lnSpc>
              <a:spcAft>
                <a:spcPts val="600"/>
              </a:spcAft>
            </a:pPr>
            <a:r>
              <a:rPr lang="en-US" sz="1200" dirty="0"/>
              <a:t>Recognize that stigma continues to be associated with mental health-related issues; </a:t>
            </a:r>
          </a:p>
          <a:p>
            <a:pPr lvl="1">
              <a:lnSpc>
                <a:spcPct val="120000"/>
              </a:lnSpc>
              <a:spcAft>
                <a:spcPts val="600"/>
              </a:spcAft>
            </a:pPr>
            <a:r>
              <a:rPr lang="en-US" sz="1200" dirty="0"/>
              <a:t>Provide parents with resources and share with them that education is the key to understanding mental health-related concerns; </a:t>
            </a:r>
          </a:p>
          <a:p>
            <a:pPr lvl="1">
              <a:lnSpc>
                <a:spcPct val="120000"/>
              </a:lnSpc>
              <a:spcAft>
                <a:spcPts val="600"/>
              </a:spcAft>
            </a:pPr>
            <a:r>
              <a:rPr lang="en-US" sz="1200" dirty="0"/>
              <a:t>Take a problem-solving approach to addressing mental health concerns; and </a:t>
            </a:r>
          </a:p>
          <a:p>
            <a:pPr lvl="1">
              <a:lnSpc>
                <a:spcPct val="120000"/>
              </a:lnSpc>
              <a:spcAft>
                <a:spcPts val="600"/>
              </a:spcAft>
            </a:pPr>
            <a:r>
              <a:rPr lang="en-US" sz="1200" dirty="0"/>
              <a:t>Recognize the value of parents and schools working together as a team. </a:t>
            </a:r>
          </a:p>
          <a:p>
            <a:pPr>
              <a:lnSpc>
                <a:spcPct val="120000"/>
              </a:lnSpc>
              <a:spcAft>
                <a:spcPts val="600"/>
              </a:spcAft>
            </a:pPr>
            <a:endParaRPr lang="en-US" sz="1200" dirty="0"/>
          </a:p>
        </p:txBody>
      </p:sp>
      <p:sp>
        <p:nvSpPr>
          <p:cNvPr id="4" name="Title 3">
            <a:extLst>
              <a:ext uri="{FF2B5EF4-FFF2-40B4-BE49-F238E27FC236}">
                <a16:creationId xmlns:a16="http://schemas.microsoft.com/office/drawing/2014/main" id="{820A54D5-C666-C94C-AC12-B17E4A4A9060}"/>
              </a:ext>
            </a:extLst>
          </p:cNvPr>
          <p:cNvSpPr>
            <a:spLocks noGrp="1"/>
          </p:cNvSpPr>
          <p:nvPr>
            <p:ph type="title"/>
          </p:nvPr>
        </p:nvSpPr>
        <p:spPr>
          <a:xfrm>
            <a:off x="628650" y="966791"/>
            <a:ext cx="7886700" cy="1484178"/>
          </a:xfrm>
        </p:spPr>
        <p:txBody>
          <a:bodyPr anchor="t"/>
          <a:lstStyle/>
          <a:p>
            <a:pPr algn="ctr">
              <a:lnSpc>
                <a:spcPct val="100000"/>
              </a:lnSpc>
              <a:spcAft>
                <a:spcPts val="600"/>
              </a:spcAft>
            </a:pPr>
            <a:r>
              <a:rPr lang="en-US" dirty="0">
                <a:solidFill>
                  <a:schemeClr val="tx1"/>
                </a:solidFill>
              </a:rPr>
              <a:t>How do I talk to parents?</a:t>
            </a:r>
            <a:br>
              <a:rPr lang="en-US" dirty="0">
                <a:solidFill>
                  <a:schemeClr val="tx1"/>
                </a:solidFill>
              </a:rPr>
            </a:br>
            <a:br>
              <a:rPr lang="en-US" sz="2000" dirty="0">
                <a:solidFill>
                  <a:schemeClr val="tx1"/>
                </a:solidFill>
              </a:rPr>
            </a:br>
            <a:r>
              <a:rPr lang="en-US" dirty="0">
                <a:solidFill>
                  <a:schemeClr val="tx1"/>
                </a:solidFill>
              </a:rPr>
              <a:t>What do I say?</a:t>
            </a:r>
            <a:endParaRPr lang="en-US" dirty="0"/>
          </a:p>
        </p:txBody>
      </p:sp>
    </p:spTree>
    <p:extLst>
      <p:ext uri="{BB962C8B-B14F-4D97-AF65-F5344CB8AC3E}">
        <p14:creationId xmlns:p14="http://schemas.microsoft.com/office/powerpoint/2010/main" val="54434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95D2C-2BE5-D64B-B973-A9E0AE7692D4}"/>
              </a:ext>
            </a:extLst>
          </p:cNvPr>
          <p:cNvSpPr>
            <a:spLocks noGrp="1"/>
          </p:cNvSpPr>
          <p:nvPr>
            <p:ph type="title"/>
          </p:nvPr>
        </p:nvSpPr>
        <p:spPr>
          <a:xfrm>
            <a:off x="7202379" y="403634"/>
            <a:ext cx="1678615" cy="793751"/>
          </a:xfrm>
        </p:spPr>
        <p:txBody>
          <a:bodyPr/>
          <a:lstStyle/>
          <a:p>
            <a:r>
              <a:rPr lang="en-US" dirty="0">
                <a:solidFill>
                  <a:schemeClr val="bg1"/>
                </a:solidFill>
              </a:rPr>
              <a:t>Cycle</a:t>
            </a:r>
          </a:p>
        </p:txBody>
      </p:sp>
      <p:pic>
        <p:nvPicPr>
          <p:cNvPr id="5" name="Content Placeholder 4" descr="A teen girl posing for the camera&#10;&#10;">
            <a:extLst>
              <a:ext uri="{FF2B5EF4-FFF2-40B4-BE49-F238E27FC236}">
                <a16:creationId xmlns:a16="http://schemas.microsoft.com/office/drawing/2014/main" id="{7A2DF1EF-C026-744C-A541-06D068843189}"/>
              </a:ext>
            </a:extLst>
          </p:cNvPr>
          <p:cNvPicPr>
            <a:picLocks noGrp="1" noChangeAspect="1"/>
          </p:cNvPicPr>
          <p:nvPr>
            <p:ph idx="4294967295"/>
          </p:nvPr>
        </p:nvPicPr>
        <p:blipFill rotWithShape="1">
          <a:blip r:embed="rId2"/>
          <a:srcRect t="13561" b="37061"/>
          <a:stretch/>
        </p:blipFill>
        <p:spPr>
          <a:xfrm>
            <a:off x="861249" y="857250"/>
            <a:ext cx="6953250" cy="514350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6" name="Oval 5">
            <a:extLst>
              <a:ext uri="{FF2B5EF4-FFF2-40B4-BE49-F238E27FC236}">
                <a16:creationId xmlns:a16="http://schemas.microsoft.com/office/drawing/2014/main" id="{2A2BC8AF-9450-604A-B8B0-D184FD468A15}"/>
              </a:ext>
            </a:extLst>
          </p:cNvPr>
          <p:cNvSpPr/>
          <p:nvPr/>
        </p:nvSpPr>
        <p:spPr>
          <a:xfrm>
            <a:off x="4151514" y="2368153"/>
            <a:ext cx="3237670" cy="3482578"/>
          </a:xfrm>
          <a:prstGeom prst="ellipse">
            <a:avLst/>
          </a:prstGeom>
          <a:solidFill>
            <a:schemeClr val="bg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angla MN" pitchFamily="2" charset="0"/>
                <a:cs typeface="Bangla MN" pitchFamily="2" charset="0"/>
              </a:rPr>
              <a:t>Psychological</a:t>
            </a:r>
          </a:p>
        </p:txBody>
      </p:sp>
      <p:sp>
        <p:nvSpPr>
          <p:cNvPr id="8" name="Oval 7">
            <a:extLst>
              <a:ext uri="{FF2B5EF4-FFF2-40B4-BE49-F238E27FC236}">
                <a16:creationId xmlns:a16="http://schemas.microsoft.com/office/drawing/2014/main" id="{2A09F12B-9EFE-784C-A956-67CE8E72D923}"/>
              </a:ext>
            </a:extLst>
          </p:cNvPr>
          <p:cNvSpPr/>
          <p:nvPr/>
        </p:nvSpPr>
        <p:spPr>
          <a:xfrm>
            <a:off x="1571937" y="2368153"/>
            <a:ext cx="3237670" cy="3482578"/>
          </a:xfrm>
          <a:prstGeom prst="ellipse">
            <a:avLst/>
          </a:prstGeom>
          <a:solidFill>
            <a:schemeClr val="bg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angla MN" pitchFamily="2" charset="0"/>
                <a:cs typeface="Bangla MN" pitchFamily="2" charset="0"/>
              </a:rPr>
              <a:t>Sociological</a:t>
            </a:r>
          </a:p>
          <a:p>
            <a:pPr algn="ctr"/>
            <a:r>
              <a:rPr lang="en-US" sz="1400" dirty="0">
                <a:solidFill>
                  <a:schemeClr val="tx1"/>
                </a:solidFill>
                <a:latin typeface="Bangla MN" pitchFamily="2" charset="0"/>
                <a:cs typeface="Bangla MN" pitchFamily="2" charset="0"/>
              </a:rPr>
              <a:t>Environmental</a:t>
            </a:r>
          </a:p>
        </p:txBody>
      </p:sp>
      <p:sp>
        <p:nvSpPr>
          <p:cNvPr id="9" name="Oval 8">
            <a:extLst>
              <a:ext uri="{FF2B5EF4-FFF2-40B4-BE49-F238E27FC236}">
                <a16:creationId xmlns:a16="http://schemas.microsoft.com/office/drawing/2014/main" id="{881143DC-3D98-4749-9475-885F72A44119}"/>
              </a:ext>
            </a:extLst>
          </p:cNvPr>
          <p:cNvSpPr/>
          <p:nvPr/>
        </p:nvSpPr>
        <p:spPr>
          <a:xfrm>
            <a:off x="2861725" y="1135857"/>
            <a:ext cx="3237670" cy="3482578"/>
          </a:xfrm>
          <a:prstGeom prst="ellipse">
            <a:avLst/>
          </a:prstGeom>
          <a:solidFill>
            <a:schemeClr val="bg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angla MN" pitchFamily="2" charset="0"/>
                <a:cs typeface="Bangla MN" pitchFamily="2" charset="0"/>
              </a:rPr>
              <a:t>Biological</a:t>
            </a:r>
          </a:p>
          <a:p>
            <a:pPr algn="ctr"/>
            <a:endParaRPr lang="en-US" sz="1400" dirty="0">
              <a:solidFill>
                <a:schemeClr val="tx1"/>
              </a:solidFill>
              <a:latin typeface="Bangla MN" pitchFamily="2" charset="0"/>
              <a:cs typeface="Bangla MN" pitchFamily="2" charset="0"/>
            </a:endParaRPr>
          </a:p>
          <a:p>
            <a:pPr algn="ctr"/>
            <a:endParaRPr lang="en-US" sz="1400" dirty="0">
              <a:solidFill>
                <a:schemeClr val="tx1"/>
              </a:solidFill>
              <a:latin typeface="Bangla MN" pitchFamily="2" charset="0"/>
              <a:cs typeface="Bangla MN" pitchFamily="2" charset="0"/>
            </a:endParaRPr>
          </a:p>
          <a:p>
            <a:pPr algn="ctr"/>
            <a:endParaRPr lang="en-US" sz="1400" dirty="0">
              <a:solidFill>
                <a:schemeClr val="tx1"/>
              </a:solidFill>
              <a:latin typeface="Bangla MN" pitchFamily="2" charset="0"/>
              <a:cs typeface="Bangla MN" pitchFamily="2" charset="0"/>
            </a:endParaRPr>
          </a:p>
          <a:p>
            <a:pPr algn="ctr"/>
            <a:endParaRPr lang="en-US" sz="1400" dirty="0">
              <a:solidFill>
                <a:schemeClr val="tx1"/>
              </a:solidFill>
              <a:latin typeface="Bangla MN" pitchFamily="2" charset="0"/>
              <a:cs typeface="Bangla MN" pitchFamily="2" charset="0"/>
            </a:endParaRPr>
          </a:p>
          <a:p>
            <a:pPr algn="ctr"/>
            <a:endParaRPr lang="en-US" sz="1400" dirty="0">
              <a:solidFill>
                <a:schemeClr val="tx1"/>
              </a:solidFill>
              <a:latin typeface="Bangla MN" pitchFamily="2" charset="0"/>
              <a:cs typeface="Bangla MN" pitchFamily="2" charset="0"/>
            </a:endParaRPr>
          </a:p>
          <a:p>
            <a:pPr algn="ctr"/>
            <a:endParaRPr lang="en-US" sz="1400" dirty="0">
              <a:solidFill>
                <a:schemeClr val="tx1"/>
              </a:solidFill>
              <a:latin typeface="Bangla MN" pitchFamily="2" charset="0"/>
              <a:cs typeface="Bangla MN" pitchFamily="2" charset="0"/>
            </a:endParaRPr>
          </a:p>
          <a:p>
            <a:pPr algn="ctr"/>
            <a:endParaRPr lang="en-US" sz="1400" dirty="0">
              <a:solidFill>
                <a:schemeClr val="tx1"/>
              </a:solidFill>
              <a:latin typeface="Bangla MN" pitchFamily="2" charset="0"/>
              <a:cs typeface="Bangla MN" pitchFamily="2" charset="0"/>
            </a:endParaRPr>
          </a:p>
          <a:p>
            <a:pPr algn="ctr"/>
            <a:endParaRPr lang="en-US" sz="1400" dirty="0">
              <a:solidFill>
                <a:schemeClr val="tx1"/>
              </a:solidFill>
              <a:latin typeface="Bangla MN" pitchFamily="2" charset="0"/>
              <a:cs typeface="Bangla MN" pitchFamily="2" charset="0"/>
            </a:endParaRPr>
          </a:p>
          <a:p>
            <a:pPr algn="ctr"/>
            <a:endParaRPr lang="en-US" sz="1400" dirty="0">
              <a:solidFill>
                <a:schemeClr val="tx1"/>
              </a:solidFill>
              <a:latin typeface="Bangla MN" pitchFamily="2" charset="0"/>
              <a:cs typeface="Bangla MN" pitchFamily="2" charset="0"/>
            </a:endParaRPr>
          </a:p>
          <a:p>
            <a:pPr algn="ctr"/>
            <a:endParaRPr lang="en-US" sz="1400" dirty="0">
              <a:solidFill>
                <a:schemeClr val="tx1"/>
              </a:solidFill>
              <a:latin typeface="Bangla MN" pitchFamily="2" charset="0"/>
              <a:cs typeface="Bangla MN" pitchFamily="2" charset="0"/>
            </a:endParaRPr>
          </a:p>
          <a:p>
            <a:pPr algn="ctr"/>
            <a:endParaRPr lang="en-US" sz="1400" dirty="0">
              <a:solidFill>
                <a:schemeClr val="tx1"/>
              </a:solidFill>
              <a:latin typeface="Bangla MN" pitchFamily="2" charset="0"/>
              <a:cs typeface="Bangla MN" pitchFamily="2" charset="0"/>
            </a:endParaRPr>
          </a:p>
          <a:p>
            <a:pPr algn="ctr"/>
            <a:endParaRPr lang="en-US" sz="1400" dirty="0">
              <a:solidFill>
                <a:schemeClr val="tx1"/>
              </a:solidFill>
              <a:latin typeface="Bangla MN" pitchFamily="2" charset="0"/>
              <a:cs typeface="Bangla MN" pitchFamily="2" charset="0"/>
            </a:endParaRPr>
          </a:p>
        </p:txBody>
      </p:sp>
    </p:spTree>
    <p:extLst>
      <p:ext uri="{BB962C8B-B14F-4D97-AF65-F5344CB8AC3E}">
        <p14:creationId xmlns:p14="http://schemas.microsoft.com/office/powerpoint/2010/main" val="3171175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ound Diagonal Corner Rectangle 3">
            <a:extLst>
              <a:ext uri="{FF2B5EF4-FFF2-40B4-BE49-F238E27FC236}">
                <a16:creationId xmlns:a16="http://schemas.microsoft.com/office/drawing/2014/main" id="{B6EA7F37-10FA-354E-8FFD-910EFFAF9035}"/>
              </a:ext>
              <a:ext uri="{C183D7F6-B498-43B3-948B-1728B52AA6E4}">
                <adec:decorative xmlns:adec="http://schemas.microsoft.com/office/drawing/2017/decorative" val="1"/>
              </a:ext>
            </a:extLst>
          </p:cNvPr>
          <p:cNvSpPr/>
          <p:nvPr/>
        </p:nvSpPr>
        <p:spPr>
          <a:xfrm>
            <a:off x="256032" y="1732205"/>
            <a:ext cx="3543300" cy="3776472"/>
          </a:xfrm>
          <a:prstGeom prst="round2DiagRect">
            <a:avLst/>
          </a:prstGeom>
          <a:solidFill>
            <a:srgbClr val="233B8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3B5F27-CD9E-2746-9BE3-57ED994E7A5B}"/>
              </a:ext>
            </a:extLst>
          </p:cNvPr>
          <p:cNvSpPr>
            <a:spLocks noGrp="1"/>
          </p:cNvSpPr>
          <p:nvPr>
            <p:ph type="title"/>
          </p:nvPr>
        </p:nvSpPr>
        <p:spPr>
          <a:xfrm>
            <a:off x="669832" y="1947505"/>
            <a:ext cx="3319272" cy="3345872"/>
          </a:xfrm>
        </p:spPr>
        <p:txBody>
          <a:bodyPr anchor="ctr">
            <a:normAutofit/>
          </a:bodyPr>
          <a:lstStyle/>
          <a:p>
            <a:r>
              <a:rPr lang="en-US" dirty="0">
                <a:solidFill>
                  <a:srgbClr val="FFFFFF"/>
                </a:solidFill>
              </a:rPr>
              <a:t>Parent Engagement</a:t>
            </a:r>
          </a:p>
        </p:txBody>
      </p:sp>
      <p:sp>
        <p:nvSpPr>
          <p:cNvPr id="3" name="Content Placeholder 2">
            <a:extLst>
              <a:ext uri="{FF2B5EF4-FFF2-40B4-BE49-F238E27FC236}">
                <a16:creationId xmlns:a16="http://schemas.microsoft.com/office/drawing/2014/main" id="{1251988D-50B9-1347-9E9D-CB1744AF8593}"/>
              </a:ext>
            </a:extLst>
          </p:cNvPr>
          <p:cNvSpPr>
            <a:spLocks noGrp="1"/>
          </p:cNvSpPr>
          <p:nvPr>
            <p:ph idx="1"/>
          </p:nvPr>
        </p:nvSpPr>
        <p:spPr>
          <a:xfrm>
            <a:off x="4247388" y="1736741"/>
            <a:ext cx="4526280" cy="1989619"/>
          </a:xfrm>
        </p:spPr>
        <p:txBody>
          <a:bodyPr anchor="t">
            <a:normAutofit lnSpcReduction="10000"/>
          </a:bodyPr>
          <a:lstStyle/>
          <a:p>
            <a:pPr marL="0" indent="0">
              <a:lnSpc>
                <a:spcPct val="120000"/>
              </a:lnSpc>
              <a:spcBef>
                <a:spcPts val="0"/>
              </a:spcBef>
              <a:spcAft>
                <a:spcPts val="600"/>
              </a:spcAft>
              <a:buNone/>
            </a:pPr>
            <a:r>
              <a:rPr lang="en-US" sz="1800" dirty="0"/>
              <a:t>What does this mean? What does this look like? Be honest. Reflect. Examine your own perceptions and views on what you believe this should look like versus what it really means.</a:t>
            </a:r>
          </a:p>
          <a:p>
            <a:pPr marL="0" indent="0">
              <a:lnSpc>
                <a:spcPct val="120000"/>
              </a:lnSpc>
              <a:spcBef>
                <a:spcPts val="0"/>
              </a:spcBef>
              <a:spcAft>
                <a:spcPts val="600"/>
              </a:spcAft>
              <a:buNone/>
            </a:pPr>
            <a:endParaRPr lang="en-US" sz="1800" dirty="0"/>
          </a:p>
          <a:p>
            <a:pPr marL="0" indent="0">
              <a:lnSpc>
                <a:spcPct val="120000"/>
              </a:lnSpc>
              <a:spcBef>
                <a:spcPts val="0"/>
              </a:spcBef>
              <a:spcAft>
                <a:spcPts val="600"/>
              </a:spcAft>
              <a:buNone/>
            </a:pPr>
            <a:endParaRPr lang="en-US" sz="1800" dirty="0"/>
          </a:p>
          <a:p>
            <a:pPr marL="0" indent="0">
              <a:lnSpc>
                <a:spcPct val="120000"/>
              </a:lnSpc>
              <a:spcBef>
                <a:spcPts val="0"/>
              </a:spcBef>
              <a:spcAft>
                <a:spcPts val="600"/>
              </a:spcAft>
              <a:buNone/>
            </a:pPr>
            <a:endParaRPr lang="en-US" sz="1500" dirty="0"/>
          </a:p>
          <a:p>
            <a:pPr marL="0" indent="0">
              <a:lnSpc>
                <a:spcPct val="120000"/>
              </a:lnSpc>
              <a:spcBef>
                <a:spcPts val="0"/>
              </a:spcBef>
              <a:spcAft>
                <a:spcPts val="600"/>
              </a:spcAft>
              <a:buNone/>
            </a:pPr>
            <a:endParaRPr lang="en-US" sz="1500" dirty="0"/>
          </a:p>
          <a:p>
            <a:pPr marL="0" indent="0">
              <a:lnSpc>
                <a:spcPct val="120000"/>
              </a:lnSpc>
              <a:spcBef>
                <a:spcPts val="0"/>
              </a:spcBef>
              <a:spcAft>
                <a:spcPts val="600"/>
              </a:spcAft>
              <a:buNone/>
            </a:pPr>
            <a:endParaRPr lang="en-US" sz="1500" dirty="0"/>
          </a:p>
          <a:p>
            <a:pPr marL="0" indent="0">
              <a:lnSpc>
                <a:spcPct val="120000"/>
              </a:lnSpc>
              <a:spcBef>
                <a:spcPts val="0"/>
              </a:spcBef>
              <a:spcAft>
                <a:spcPts val="600"/>
              </a:spcAft>
              <a:buNone/>
            </a:pPr>
            <a:endParaRPr lang="en-US" sz="1500" dirty="0"/>
          </a:p>
        </p:txBody>
      </p:sp>
      <p:cxnSp>
        <p:nvCxnSpPr>
          <p:cNvPr id="6" name="Straight Connector 5">
            <a:extLst>
              <a:ext uri="{FF2B5EF4-FFF2-40B4-BE49-F238E27FC236}">
                <a16:creationId xmlns:a16="http://schemas.microsoft.com/office/drawing/2014/main" id="{538ED32F-BAB0-0847-9BC7-5175F8A41797}"/>
              </a:ext>
              <a:ext uri="{C183D7F6-B498-43B3-948B-1728B52AA6E4}">
                <adec:decorative xmlns:adec="http://schemas.microsoft.com/office/drawing/2017/decorative" val="1"/>
              </a:ext>
            </a:extLst>
          </p:cNvPr>
          <p:cNvCxnSpPr>
            <a:cxnSpLocks/>
          </p:cNvCxnSpPr>
          <p:nvPr/>
        </p:nvCxnSpPr>
        <p:spPr>
          <a:xfrm>
            <a:off x="4331208" y="4114217"/>
            <a:ext cx="3648456" cy="0"/>
          </a:xfrm>
          <a:prstGeom prst="line">
            <a:avLst/>
          </a:prstGeom>
          <a:ln w="19050">
            <a:solidFill>
              <a:srgbClr val="3F3F3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4759AE-A3DD-8144-AF87-5972B7CD39B8}"/>
              </a:ext>
              <a:ext uri="{C183D7F6-B498-43B3-948B-1728B52AA6E4}">
                <adec:decorative xmlns:adec="http://schemas.microsoft.com/office/drawing/2017/decorative" val="1"/>
              </a:ext>
            </a:extLst>
          </p:cNvPr>
          <p:cNvCxnSpPr>
            <a:cxnSpLocks/>
          </p:cNvCxnSpPr>
          <p:nvPr/>
        </p:nvCxnSpPr>
        <p:spPr>
          <a:xfrm>
            <a:off x="4331208" y="4410635"/>
            <a:ext cx="3648456" cy="0"/>
          </a:xfrm>
          <a:prstGeom prst="line">
            <a:avLst/>
          </a:prstGeom>
          <a:ln w="19050">
            <a:solidFill>
              <a:srgbClr val="3F3F3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79820D3-0FBD-A947-8BA4-A7631A0E2868}"/>
              </a:ext>
              <a:ext uri="{C183D7F6-B498-43B3-948B-1728B52AA6E4}">
                <adec:decorative xmlns:adec="http://schemas.microsoft.com/office/drawing/2017/decorative" val="1"/>
              </a:ext>
            </a:extLst>
          </p:cNvPr>
          <p:cNvCxnSpPr>
            <a:cxnSpLocks/>
          </p:cNvCxnSpPr>
          <p:nvPr/>
        </p:nvCxnSpPr>
        <p:spPr>
          <a:xfrm>
            <a:off x="4331208" y="4707053"/>
            <a:ext cx="3648456" cy="0"/>
          </a:xfrm>
          <a:prstGeom prst="line">
            <a:avLst/>
          </a:prstGeom>
          <a:ln w="19050">
            <a:solidFill>
              <a:srgbClr val="3F3F3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E12E7DC-D454-4343-9583-EB624EB8796E}"/>
              </a:ext>
              <a:ext uri="{C183D7F6-B498-43B3-948B-1728B52AA6E4}">
                <adec:decorative xmlns:adec="http://schemas.microsoft.com/office/drawing/2017/decorative" val="1"/>
              </a:ext>
            </a:extLst>
          </p:cNvPr>
          <p:cNvCxnSpPr>
            <a:cxnSpLocks/>
          </p:cNvCxnSpPr>
          <p:nvPr/>
        </p:nvCxnSpPr>
        <p:spPr>
          <a:xfrm>
            <a:off x="4331208" y="5003471"/>
            <a:ext cx="3648456" cy="0"/>
          </a:xfrm>
          <a:prstGeom prst="line">
            <a:avLst/>
          </a:prstGeom>
          <a:ln w="19050">
            <a:solidFill>
              <a:srgbClr val="3F3F3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1F05379-71AA-F04E-9A41-98B852097DB8}"/>
              </a:ext>
              <a:ext uri="{C183D7F6-B498-43B3-948B-1728B52AA6E4}">
                <adec:decorative xmlns:adec="http://schemas.microsoft.com/office/drawing/2017/decorative" val="1"/>
              </a:ext>
            </a:extLst>
          </p:cNvPr>
          <p:cNvCxnSpPr>
            <a:cxnSpLocks/>
          </p:cNvCxnSpPr>
          <p:nvPr/>
        </p:nvCxnSpPr>
        <p:spPr>
          <a:xfrm>
            <a:off x="4331208" y="5299889"/>
            <a:ext cx="3648456" cy="0"/>
          </a:xfrm>
          <a:prstGeom prst="line">
            <a:avLst/>
          </a:prstGeom>
          <a:ln w="19050">
            <a:solidFill>
              <a:srgbClr val="3F3F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240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classroom with a single desk and chalkboard. ">
            <a:extLst>
              <a:ext uri="{FF2B5EF4-FFF2-40B4-BE49-F238E27FC236}">
                <a16:creationId xmlns:a16="http://schemas.microsoft.com/office/drawing/2014/main" id="{4B9D11D5-3E35-8A4C-B9C7-371B72479222}"/>
              </a:ext>
            </a:extLst>
          </p:cNvPr>
          <p:cNvPicPr>
            <a:picLocks noChangeAspect="1"/>
          </p:cNvPicPr>
          <p:nvPr/>
        </p:nvPicPr>
        <p:blipFill>
          <a:blip r:embed="rId3"/>
          <a:stretch>
            <a:fillRect/>
          </a:stretch>
        </p:blipFill>
        <p:spPr>
          <a:xfrm>
            <a:off x="262128" y="1143000"/>
            <a:ext cx="6096000" cy="4572000"/>
          </a:xfrm>
          <a:prstGeom prst="rect">
            <a:avLst/>
          </a:prstGeom>
        </p:spPr>
      </p:pic>
      <p:sp>
        <p:nvSpPr>
          <p:cNvPr id="2" name="Title 1">
            <a:extLst>
              <a:ext uri="{FF2B5EF4-FFF2-40B4-BE49-F238E27FC236}">
                <a16:creationId xmlns:a16="http://schemas.microsoft.com/office/drawing/2014/main" id="{7B91FBCB-2294-E34F-BE0B-35C3CBDC5A9D}"/>
              </a:ext>
            </a:extLst>
          </p:cNvPr>
          <p:cNvSpPr>
            <a:spLocks noGrp="1"/>
          </p:cNvSpPr>
          <p:nvPr>
            <p:ph type="title"/>
          </p:nvPr>
        </p:nvSpPr>
        <p:spPr>
          <a:xfrm>
            <a:off x="1056132" y="1432613"/>
            <a:ext cx="3195828" cy="2115681"/>
          </a:xfrm>
        </p:spPr>
        <p:txBody>
          <a:bodyPr anchor="ctr">
            <a:normAutofit/>
          </a:bodyPr>
          <a:lstStyle/>
          <a:p>
            <a:r>
              <a:rPr lang="en-US" sz="3000" dirty="0">
                <a:solidFill>
                  <a:srgbClr val="FFFFFF"/>
                </a:solidFill>
              </a:rPr>
              <a:t>Schools can:</a:t>
            </a:r>
            <a:br>
              <a:rPr lang="en-US" sz="3000" dirty="0">
                <a:solidFill>
                  <a:srgbClr val="FFFFFF"/>
                </a:solidFill>
              </a:rPr>
            </a:br>
            <a:endParaRPr lang="en-US" sz="3000" dirty="0">
              <a:solidFill>
                <a:srgbClr val="FFFFFF"/>
              </a:solidFill>
            </a:endParaRPr>
          </a:p>
        </p:txBody>
      </p:sp>
      <p:graphicFrame>
        <p:nvGraphicFramePr>
          <p:cNvPr id="5" name="Content Placeholder 2" descr="Cycle:&#10;Ask&#13;&#10;Provide&#13;&#10;Support&#13;&#10;Facilitate&#13;&#10;">
            <a:extLst>
              <a:ext uri="{FF2B5EF4-FFF2-40B4-BE49-F238E27FC236}">
                <a16:creationId xmlns:a16="http://schemas.microsoft.com/office/drawing/2014/main" id="{60F561B3-4DFF-4E49-833A-6F4C373EB6B9}"/>
              </a:ext>
            </a:extLst>
          </p:cNvPr>
          <p:cNvGraphicFramePr>
            <a:graphicFrameLocks noGrp="1"/>
          </p:cNvGraphicFramePr>
          <p:nvPr>
            <p:ph idx="1"/>
            <p:extLst>
              <p:ext uri="{D42A27DB-BD31-4B8C-83A1-F6EECF244321}">
                <p14:modId xmlns:p14="http://schemas.microsoft.com/office/powerpoint/2010/main" val="262920109"/>
              </p:ext>
            </p:extLst>
          </p:nvPr>
        </p:nvGraphicFramePr>
        <p:xfrm>
          <a:off x="3493008" y="1381588"/>
          <a:ext cx="5513832" cy="43334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85589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2C89D-15A1-CC48-860F-812F840C6DF5}"/>
              </a:ext>
            </a:extLst>
          </p:cNvPr>
          <p:cNvSpPr>
            <a:spLocks noGrp="1"/>
          </p:cNvSpPr>
          <p:nvPr>
            <p:ph type="title"/>
          </p:nvPr>
        </p:nvSpPr>
        <p:spPr/>
        <p:txBody>
          <a:bodyPr anchor="ctr">
            <a:normAutofit/>
          </a:bodyPr>
          <a:lstStyle/>
          <a:p>
            <a:pPr algn="ctr"/>
            <a:r>
              <a:rPr lang="en-US" dirty="0">
                <a:solidFill>
                  <a:schemeClr val="accent1">
                    <a:lumMod val="50000"/>
                  </a:schemeClr>
                </a:solidFill>
              </a:rPr>
              <a:t>Biopsychosocial Model</a:t>
            </a:r>
          </a:p>
        </p:txBody>
      </p:sp>
      <p:sp>
        <p:nvSpPr>
          <p:cNvPr id="3" name="Content Placeholder 2">
            <a:extLst>
              <a:ext uri="{FF2B5EF4-FFF2-40B4-BE49-F238E27FC236}">
                <a16:creationId xmlns:a16="http://schemas.microsoft.com/office/drawing/2014/main" id="{430AB1BD-BD4B-3C46-B869-810CBF280279}"/>
              </a:ext>
            </a:extLst>
          </p:cNvPr>
          <p:cNvSpPr>
            <a:spLocks noGrp="1"/>
          </p:cNvSpPr>
          <p:nvPr>
            <p:ph idx="1"/>
          </p:nvPr>
        </p:nvSpPr>
        <p:spPr/>
        <p:txBody>
          <a:bodyPr anchor="t">
            <a:normAutofit fontScale="92500"/>
          </a:bodyPr>
          <a:lstStyle/>
          <a:p>
            <a:pPr marL="0" indent="0">
              <a:lnSpc>
                <a:spcPct val="120000"/>
              </a:lnSpc>
              <a:spcBef>
                <a:spcPts val="0"/>
              </a:spcBef>
              <a:spcAft>
                <a:spcPts val="600"/>
              </a:spcAft>
              <a:buNone/>
            </a:pPr>
            <a:r>
              <a:rPr lang="en-US" sz="3200" dirty="0">
                <a:solidFill>
                  <a:schemeClr val="accent1">
                    <a:lumMod val="50000"/>
                  </a:schemeClr>
                </a:solidFill>
              </a:rPr>
              <a:t>According to the </a:t>
            </a:r>
            <a:r>
              <a:rPr lang="en-US" sz="3200" b="1" dirty="0">
                <a:solidFill>
                  <a:schemeClr val="accent1">
                    <a:lumMod val="50000"/>
                  </a:schemeClr>
                </a:solidFill>
              </a:rPr>
              <a:t>biopsychosocial model</a:t>
            </a:r>
            <a:r>
              <a:rPr lang="en-US" sz="3200" dirty="0">
                <a:solidFill>
                  <a:schemeClr val="accent1">
                    <a:lumMod val="50000"/>
                  </a:schemeClr>
                </a:solidFill>
              </a:rPr>
              <a:t>, it is the deep interrelation of all </a:t>
            </a:r>
            <a:r>
              <a:rPr lang="en-US" sz="3200" b="1" dirty="0">
                <a:solidFill>
                  <a:schemeClr val="accent1">
                    <a:lumMod val="50000"/>
                  </a:schemeClr>
                </a:solidFill>
              </a:rPr>
              <a:t>three</a:t>
            </a:r>
            <a:r>
              <a:rPr lang="en-US" sz="3200" dirty="0">
                <a:solidFill>
                  <a:schemeClr val="accent1">
                    <a:lumMod val="50000"/>
                  </a:schemeClr>
                </a:solidFill>
              </a:rPr>
              <a:t> factors (biological, psychological, social) that leads to a given outcome—each </a:t>
            </a:r>
            <a:r>
              <a:rPr lang="en-US" sz="3200" b="1" dirty="0">
                <a:solidFill>
                  <a:schemeClr val="accent1">
                    <a:lumMod val="50000"/>
                  </a:schemeClr>
                </a:solidFill>
              </a:rPr>
              <a:t>component</a:t>
            </a:r>
            <a:r>
              <a:rPr lang="en-US" sz="3200" dirty="0">
                <a:solidFill>
                  <a:schemeClr val="accent1">
                    <a:lumMod val="50000"/>
                  </a:schemeClr>
                </a:solidFill>
              </a:rPr>
              <a:t> on its own is insufficient to lead definitively to health or illness.</a:t>
            </a:r>
          </a:p>
        </p:txBody>
      </p:sp>
    </p:spTree>
    <p:extLst>
      <p:ext uri="{BB962C8B-B14F-4D97-AF65-F5344CB8AC3E}">
        <p14:creationId xmlns:p14="http://schemas.microsoft.com/office/powerpoint/2010/main" val="1282468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7D049-5D78-A940-B8AA-79E91706AEE4}"/>
              </a:ext>
            </a:extLst>
          </p:cNvPr>
          <p:cNvSpPr>
            <a:spLocks noGrp="1"/>
          </p:cNvSpPr>
          <p:nvPr>
            <p:ph type="title"/>
          </p:nvPr>
        </p:nvSpPr>
        <p:spPr>
          <a:xfrm>
            <a:off x="445770" y="1798789"/>
            <a:ext cx="3281278" cy="3048694"/>
          </a:xfrm>
        </p:spPr>
        <p:txBody>
          <a:bodyPr anchor="ctr">
            <a:normAutofit fontScale="90000"/>
          </a:bodyPr>
          <a:lstStyle/>
          <a:p>
            <a:r>
              <a:rPr lang="en-US" altLang="en-US" sz="3750" dirty="0"/>
              <a:t>What factors motivate parents to be engaged?</a:t>
            </a:r>
            <a:endParaRPr lang="en-US" sz="3750" dirty="0"/>
          </a:p>
        </p:txBody>
      </p:sp>
      <p:graphicFrame>
        <p:nvGraphicFramePr>
          <p:cNvPr id="14" name="Content Placeholder 2">
            <a:extLst>
              <a:ext uri="{FF2B5EF4-FFF2-40B4-BE49-F238E27FC236}">
                <a16:creationId xmlns:a16="http://schemas.microsoft.com/office/drawing/2014/main" id="{3E15283F-8AA2-425A-ADEE-3C0327C5211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681591058"/>
              </p:ext>
            </p:extLst>
          </p:nvPr>
        </p:nvGraphicFramePr>
        <p:xfrm>
          <a:off x="4210812" y="1200150"/>
          <a:ext cx="4588002" cy="4272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6127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0E7F11FF-18ED-4C8B-8887-FB7C1E0CC7CB}"/>
              </a:ex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2021208710"/>
              </p:ext>
            </p:extLst>
          </p:nvPr>
        </p:nvGraphicFramePr>
        <p:xfrm>
          <a:off x="199696" y="857250"/>
          <a:ext cx="4610100" cy="5495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family walking on the sidewalk.&#10;">
            <a:extLst>
              <a:ext uri="{FF2B5EF4-FFF2-40B4-BE49-F238E27FC236}">
                <a16:creationId xmlns:a16="http://schemas.microsoft.com/office/drawing/2014/main" id="{46736D6E-95F9-9640-BE30-706ABC69D36E}"/>
              </a:ext>
            </a:extLst>
          </p:cNvPr>
          <p:cNvPicPr>
            <a:picLocks noChangeAspect="1"/>
          </p:cNvPicPr>
          <p:nvPr/>
        </p:nvPicPr>
        <p:blipFill rotWithShape="1">
          <a:blip r:embed="rId7"/>
          <a:srcRect l="19898" r="15869" b="2"/>
          <a:stretch/>
        </p:blipFill>
        <p:spPr>
          <a:xfrm>
            <a:off x="5062606" y="857249"/>
            <a:ext cx="4081394" cy="4241205"/>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3" name="Rectangle 2">
            <a:extLst>
              <a:ext uri="{FF2B5EF4-FFF2-40B4-BE49-F238E27FC236}">
                <a16:creationId xmlns:a16="http://schemas.microsoft.com/office/drawing/2014/main" id="{634A8F8C-D8BF-E94E-A06A-3AB54EE4DBD9}"/>
              </a:ext>
              <a:ext uri="{C183D7F6-B498-43B3-948B-1728B52AA6E4}">
                <adec:decorative xmlns:adec="http://schemas.microsoft.com/office/drawing/2017/decorative" val="1"/>
              </a:ext>
            </a:extLst>
          </p:cNvPr>
          <p:cNvSpPr/>
          <p:nvPr/>
        </p:nvSpPr>
        <p:spPr>
          <a:xfrm>
            <a:off x="-3375" y="21015"/>
            <a:ext cx="9144000" cy="857249"/>
          </a:xfrm>
          <a:prstGeom prst="rect">
            <a:avLst/>
          </a:prstGeom>
          <a:solidFill>
            <a:srgbClr val="3F3F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E2A4B2D-BEB4-FE49-9F65-D9C56F140EC8}"/>
              </a:ext>
              <a:ext uri="{C183D7F6-B498-43B3-948B-1728B52AA6E4}">
                <adec:decorative xmlns:adec="http://schemas.microsoft.com/office/drawing/2017/decorative" val="1"/>
              </a:ext>
            </a:extLst>
          </p:cNvPr>
          <p:cNvSpPr/>
          <p:nvPr/>
        </p:nvSpPr>
        <p:spPr>
          <a:xfrm>
            <a:off x="0" y="6353175"/>
            <a:ext cx="9144000" cy="459777"/>
          </a:xfrm>
          <a:prstGeom prst="rect">
            <a:avLst/>
          </a:prstGeom>
          <a:solidFill>
            <a:srgbClr val="3F3F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61655A18-05CA-0E4D-839B-0EE54BAD8D8F}"/>
              </a:ext>
            </a:extLst>
          </p:cNvPr>
          <p:cNvSpPr>
            <a:spLocks noGrp="1"/>
          </p:cNvSpPr>
          <p:nvPr>
            <p:ph type="title"/>
          </p:nvPr>
        </p:nvSpPr>
        <p:spPr>
          <a:xfrm>
            <a:off x="467620" y="42256"/>
            <a:ext cx="7886700" cy="793751"/>
          </a:xfrm>
        </p:spPr>
        <p:txBody>
          <a:bodyPr/>
          <a:lstStyle/>
          <a:p>
            <a:r>
              <a:rPr lang="en-US" sz="1100" dirty="0">
                <a:solidFill>
                  <a:srgbClr val="3F3F3F"/>
                </a:solidFill>
              </a:rPr>
              <a:t>Parent Engagement</a:t>
            </a:r>
          </a:p>
        </p:txBody>
      </p:sp>
    </p:spTree>
    <p:extLst>
      <p:ext uri="{BB962C8B-B14F-4D97-AF65-F5344CB8AC3E}">
        <p14:creationId xmlns:p14="http://schemas.microsoft.com/office/powerpoint/2010/main" val="1374970154"/>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teen boy sitting in front of a neighborhood store.&#10;&#10;">
            <a:extLst>
              <a:ext uri="{FF2B5EF4-FFF2-40B4-BE49-F238E27FC236}">
                <a16:creationId xmlns:a16="http://schemas.microsoft.com/office/drawing/2014/main" id="{7775DAD4-AAB3-4A47-924A-62C906024A4C}"/>
              </a:ext>
            </a:extLst>
          </p:cNvPr>
          <p:cNvPicPr>
            <a:picLocks noChangeAspect="1"/>
          </p:cNvPicPr>
          <p:nvPr/>
        </p:nvPicPr>
        <p:blipFill>
          <a:blip r:embed="rId2"/>
          <a:stretch>
            <a:fillRect/>
          </a:stretch>
        </p:blipFill>
        <p:spPr>
          <a:xfrm>
            <a:off x="0" y="0"/>
            <a:ext cx="4572000" cy="6905204"/>
          </a:xfrm>
          <a:prstGeom prst="rect">
            <a:avLst/>
          </a:prstGeom>
        </p:spPr>
      </p:pic>
      <p:sp>
        <p:nvSpPr>
          <p:cNvPr id="2" name="Title 1">
            <a:extLst>
              <a:ext uri="{FF2B5EF4-FFF2-40B4-BE49-F238E27FC236}">
                <a16:creationId xmlns:a16="http://schemas.microsoft.com/office/drawing/2014/main" id="{345CD7E1-837B-1B41-BA6F-EC9F5EFF5486}"/>
              </a:ext>
            </a:extLst>
          </p:cNvPr>
          <p:cNvSpPr>
            <a:spLocks noGrp="1"/>
          </p:cNvSpPr>
          <p:nvPr>
            <p:ph type="title" idx="4294967295"/>
          </p:nvPr>
        </p:nvSpPr>
        <p:spPr>
          <a:xfrm>
            <a:off x="978195" y="2578893"/>
            <a:ext cx="2952750" cy="1700213"/>
          </a:xfrm>
        </p:spPr>
        <p:txBody>
          <a:bodyPr anchor="ctr">
            <a:normAutofit/>
          </a:bodyPr>
          <a:lstStyle/>
          <a:p>
            <a:r>
              <a:rPr lang="en-US" sz="2775" dirty="0">
                <a:solidFill>
                  <a:schemeClr val="bg1"/>
                </a:solidFill>
              </a:rPr>
              <a:t>Step 3: Sustainment</a:t>
            </a:r>
            <a:br>
              <a:rPr lang="en-US" sz="2775" dirty="0">
                <a:solidFill>
                  <a:schemeClr val="bg1"/>
                </a:solidFill>
              </a:rPr>
            </a:br>
            <a:endParaRPr lang="en-US" sz="2775" dirty="0">
              <a:solidFill>
                <a:schemeClr val="bg1"/>
              </a:solidFill>
            </a:endParaRPr>
          </a:p>
        </p:txBody>
      </p:sp>
      <p:sp>
        <p:nvSpPr>
          <p:cNvPr id="14" name="Content Placeholder 2">
            <a:extLst>
              <a:ext uri="{FF2B5EF4-FFF2-40B4-BE49-F238E27FC236}">
                <a16:creationId xmlns:a16="http://schemas.microsoft.com/office/drawing/2014/main" id="{B4D3F12E-AAD6-F34B-AD4B-4B19AAB62F6E}"/>
              </a:ext>
            </a:extLst>
          </p:cNvPr>
          <p:cNvSpPr txBox="1">
            <a:spLocks/>
          </p:cNvSpPr>
          <p:nvPr/>
        </p:nvSpPr>
        <p:spPr>
          <a:xfrm>
            <a:off x="4795285" y="1494175"/>
            <a:ext cx="3943349" cy="3667013"/>
          </a:xfrm>
          <a:prstGeom prst="rect">
            <a:avLst/>
          </a:prstGeom>
        </p:spPr>
        <p:txBody>
          <a:bodyPr anchor="t">
            <a:normAutofit fontScale="92500"/>
          </a:bodyPr>
          <a:lstStyle>
            <a:lvl1pPr marL="228586" indent="-228586" algn="l" rtl="0" eaLnBrk="0" fontAlgn="base" hangingPunct="0">
              <a:lnSpc>
                <a:spcPct val="90000"/>
              </a:lnSpc>
              <a:spcBef>
                <a:spcPts val="1000"/>
              </a:spcBef>
              <a:spcAft>
                <a:spcPct val="0"/>
              </a:spcAft>
              <a:buClr>
                <a:srgbClr val="262A63"/>
              </a:buClr>
              <a:buFont typeface="Arial" panose="020B0604020202020204" pitchFamily="34" charset="0"/>
              <a:buChar char="•"/>
              <a:defRPr sz="2800" kern="1200">
                <a:solidFill>
                  <a:schemeClr val="tx1"/>
                </a:solidFill>
                <a:latin typeface="Bangla MN" pitchFamily="2" charset="0"/>
                <a:ea typeface="+mn-ea"/>
                <a:cs typeface="Bangla MN" pitchFamily="2" charset="0"/>
              </a:defRPr>
            </a:lvl1pPr>
            <a:lvl2pPr marL="685759" indent="-228586" algn="l" rtl="0" eaLnBrk="0" fontAlgn="base" hangingPunct="0">
              <a:lnSpc>
                <a:spcPct val="90000"/>
              </a:lnSpc>
              <a:spcBef>
                <a:spcPts val="500"/>
              </a:spcBef>
              <a:spcAft>
                <a:spcPct val="0"/>
              </a:spcAft>
              <a:buClr>
                <a:srgbClr val="00689B"/>
              </a:buClr>
              <a:buFont typeface="Arial" panose="020B0604020202020204" pitchFamily="34" charset="0"/>
              <a:buChar char="•"/>
              <a:defRPr sz="2400" kern="1200">
                <a:solidFill>
                  <a:schemeClr val="tx1"/>
                </a:solidFill>
                <a:latin typeface="Bangla MN" pitchFamily="2" charset="0"/>
                <a:ea typeface="+mn-ea"/>
                <a:cs typeface="Bangla MN" pitchFamily="2" charset="0"/>
              </a:defRPr>
            </a:lvl2pPr>
            <a:lvl3pPr marL="1142930" indent="-228586" algn="l" rtl="0" eaLnBrk="0" fontAlgn="base" hangingPunct="0">
              <a:lnSpc>
                <a:spcPct val="90000"/>
              </a:lnSpc>
              <a:spcBef>
                <a:spcPts val="500"/>
              </a:spcBef>
              <a:spcAft>
                <a:spcPct val="0"/>
              </a:spcAft>
              <a:buClr>
                <a:srgbClr val="00A88D"/>
              </a:buClr>
              <a:buFont typeface="Arial" panose="020B0604020202020204" pitchFamily="34" charset="0"/>
              <a:buChar char="•"/>
              <a:defRPr sz="2000" kern="1200">
                <a:solidFill>
                  <a:schemeClr val="tx1"/>
                </a:solidFill>
                <a:latin typeface="Bangla MN" pitchFamily="2" charset="0"/>
                <a:ea typeface="+mn-ea"/>
                <a:cs typeface="Bangla MN" pitchFamily="2" charset="0"/>
              </a:defRPr>
            </a:lvl3pPr>
            <a:lvl4pPr marL="1371518" algn="l" rtl="0" eaLnBrk="0" fontAlgn="base" hangingPunct="0">
              <a:lnSpc>
                <a:spcPct val="90000"/>
              </a:lnSpc>
              <a:spcBef>
                <a:spcPts val="500"/>
              </a:spcBef>
              <a:spcAft>
                <a:spcPct val="0"/>
              </a:spcAft>
              <a:buClr>
                <a:srgbClr val="9CB63C"/>
              </a:buClr>
              <a:buFont typeface="Arial" panose="020B0604020202020204" pitchFamily="34" charset="0"/>
              <a:defRPr sz="2000" kern="1200">
                <a:solidFill>
                  <a:schemeClr val="tx1"/>
                </a:solidFill>
                <a:latin typeface="Calibri" panose="020F0502020204030204" pitchFamily="34" charset="0"/>
                <a:ea typeface="+mn-ea"/>
                <a:cs typeface="+mn-cs"/>
              </a:defRPr>
            </a:lvl4pPr>
            <a:lvl5pPr marL="2057278" indent="-228586" algn="l" rtl="0" eaLnBrk="0" fontAlgn="base" hangingPunct="0">
              <a:lnSpc>
                <a:spcPct val="90000"/>
              </a:lnSpc>
              <a:spcBef>
                <a:spcPts val="500"/>
              </a:spcBef>
              <a:spcAft>
                <a:spcPct val="0"/>
              </a:spcAft>
              <a:buClr>
                <a:srgbClr val="CD9D2C"/>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449" indent="-228586" algn="l" defTabSz="9143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22" indent="-228586" algn="l" defTabSz="9143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94" indent="-228586" algn="l" defTabSz="9143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67" indent="-228586" algn="l" defTabSz="9143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buFont typeface="Arial" panose="020B0604020202020204" pitchFamily="34" charset="0"/>
              <a:buNone/>
            </a:pPr>
            <a:endParaRPr lang="en-US" sz="1950">
              <a:solidFill>
                <a:schemeClr val="bg1"/>
              </a:solidFill>
            </a:endParaRPr>
          </a:p>
          <a:p>
            <a:pPr marL="0" indent="0" defTabSz="914400">
              <a:buFont typeface="Arial" panose="020B0604020202020204" pitchFamily="34" charset="0"/>
              <a:buNone/>
            </a:pPr>
            <a:r>
              <a:rPr lang="en-US" sz="1950">
                <a:solidFill>
                  <a:schemeClr val="bg1"/>
                </a:solidFill>
              </a:rPr>
              <a:t>___________________________</a:t>
            </a:r>
          </a:p>
          <a:p>
            <a:pPr marL="0" indent="0" defTabSz="914400">
              <a:buFont typeface="Arial" panose="020B0604020202020204" pitchFamily="34" charset="0"/>
              <a:buNone/>
            </a:pPr>
            <a:r>
              <a:rPr lang="en-US" sz="1950">
                <a:solidFill>
                  <a:schemeClr val="bg1"/>
                </a:solidFill>
              </a:rPr>
              <a:t>___________________________</a:t>
            </a:r>
          </a:p>
          <a:p>
            <a:pPr marL="0" indent="0" defTabSz="914400">
              <a:buFont typeface="Arial" panose="020B0604020202020204" pitchFamily="34" charset="0"/>
              <a:buNone/>
            </a:pPr>
            <a:r>
              <a:rPr lang="en-US" sz="1950">
                <a:solidFill>
                  <a:schemeClr val="bg1"/>
                </a:solidFill>
              </a:rPr>
              <a:t>___________________________</a:t>
            </a:r>
          </a:p>
          <a:p>
            <a:pPr marL="0" indent="0" defTabSz="914400">
              <a:buFont typeface="Arial" panose="020B0604020202020204" pitchFamily="34" charset="0"/>
              <a:buNone/>
            </a:pPr>
            <a:r>
              <a:rPr lang="en-US" sz="1950">
                <a:solidFill>
                  <a:schemeClr val="bg1"/>
                </a:solidFill>
              </a:rPr>
              <a:t>___________________________</a:t>
            </a:r>
          </a:p>
          <a:p>
            <a:pPr marL="0" indent="0" defTabSz="914400">
              <a:buFont typeface="Arial" panose="020B0604020202020204" pitchFamily="34" charset="0"/>
              <a:buNone/>
            </a:pPr>
            <a:r>
              <a:rPr lang="en-US" sz="1950">
                <a:solidFill>
                  <a:schemeClr val="bg1"/>
                </a:solidFill>
              </a:rPr>
              <a:t>___________________________</a:t>
            </a:r>
          </a:p>
          <a:p>
            <a:pPr marL="0" indent="0" defTabSz="914400">
              <a:buFont typeface="Arial" panose="020B0604020202020204" pitchFamily="34" charset="0"/>
              <a:buNone/>
            </a:pPr>
            <a:r>
              <a:rPr lang="en-US" sz="1950">
                <a:solidFill>
                  <a:schemeClr val="bg1"/>
                </a:solidFill>
              </a:rPr>
              <a:t>___________________________</a:t>
            </a:r>
          </a:p>
          <a:p>
            <a:pPr marL="0" indent="0" defTabSz="914400">
              <a:buFont typeface="Arial" panose="020B0604020202020204" pitchFamily="34" charset="0"/>
              <a:buNone/>
            </a:pPr>
            <a:r>
              <a:rPr lang="en-US" sz="1950">
                <a:solidFill>
                  <a:schemeClr val="bg1"/>
                </a:solidFill>
              </a:rPr>
              <a:t>___________________________</a:t>
            </a:r>
          </a:p>
          <a:p>
            <a:pPr marL="0" indent="0" defTabSz="914400">
              <a:buFont typeface="Arial" panose="020B0604020202020204" pitchFamily="34" charset="0"/>
              <a:buNone/>
            </a:pPr>
            <a:endParaRPr lang="en-US" sz="1950" dirty="0">
              <a:solidFill>
                <a:schemeClr val="bg1"/>
              </a:solidFill>
            </a:endParaRPr>
          </a:p>
        </p:txBody>
      </p:sp>
    </p:spTree>
    <p:extLst>
      <p:ext uri="{BB962C8B-B14F-4D97-AF65-F5344CB8AC3E}">
        <p14:creationId xmlns:p14="http://schemas.microsoft.com/office/powerpoint/2010/main" val="960045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745D-43B7-F743-B2A0-757D8D2781F0}"/>
              </a:ext>
            </a:extLst>
          </p:cNvPr>
          <p:cNvSpPr>
            <a:spLocks noGrp="1"/>
          </p:cNvSpPr>
          <p:nvPr>
            <p:ph type="title"/>
          </p:nvPr>
        </p:nvSpPr>
        <p:spPr>
          <a:xfrm>
            <a:off x="5185429" y="1162681"/>
            <a:ext cx="3604889" cy="1004155"/>
          </a:xfrm>
        </p:spPr>
        <p:txBody>
          <a:bodyPr anchor="t">
            <a:normAutofit fontScale="90000"/>
          </a:bodyPr>
          <a:lstStyle/>
          <a:p>
            <a:r>
              <a:rPr lang="en-US" sz="3075" dirty="0">
                <a:solidFill>
                  <a:schemeClr val="tx1"/>
                </a:solidFill>
              </a:rPr>
              <a:t>Family Involvement</a:t>
            </a:r>
            <a:br>
              <a:rPr lang="en-US" sz="3075" dirty="0">
                <a:solidFill>
                  <a:schemeClr val="tx1"/>
                </a:solidFill>
              </a:rPr>
            </a:br>
            <a:endParaRPr lang="en-US" sz="3075" dirty="0">
              <a:solidFill>
                <a:schemeClr val="tx1"/>
              </a:solidFill>
            </a:endParaRPr>
          </a:p>
        </p:txBody>
      </p:sp>
      <p:sp>
        <p:nvSpPr>
          <p:cNvPr id="3" name="Content Placeholder 2">
            <a:extLst>
              <a:ext uri="{FF2B5EF4-FFF2-40B4-BE49-F238E27FC236}">
                <a16:creationId xmlns:a16="http://schemas.microsoft.com/office/drawing/2014/main" id="{38B9F823-ACF4-D74B-8768-EB68BB24CEC3}"/>
              </a:ext>
            </a:extLst>
          </p:cNvPr>
          <p:cNvSpPr>
            <a:spLocks noGrp="1"/>
          </p:cNvSpPr>
          <p:nvPr>
            <p:ph idx="1"/>
          </p:nvPr>
        </p:nvSpPr>
        <p:spPr>
          <a:xfrm>
            <a:off x="5211307" y="1661586"/>
            <a:ext cx="3943349" cy="3667013"/>
          </a:xfrm>
        </p:spPr>
        <p:txBody>
          <a:bodyPr anchor="t">
            <a:normAutofit fontScale="92500"/>
          </a:bodyPr>
          <a:lstStyle/>
          <a:p>
            <a:pPr marL="0" indent="0">
              <a:buNone/>
            </a:pPr>
            <a:endParaRPr lang="en-US" sz="1950" dirty="0"/>
          </a:p>
          <a:p>
            <a:pPr marL="0" indent="0">
              <a:buNone/>
            </a:pPr>
            <a:r>
              <a:rPr lang="en-US" sz="1950" dirty="0"/>
              <a:t>___________________________</a:t>
            </a:r>
          </a:p>
          <a:p>
            <a:pPr marL="0" indent="0">
              <a:buNone/>
            </a:pPr>
            <a:r>
              <a:rPr lang="en-US" sz="1950" dirty="0"/>
              <a:t>___________________________</a:t>
            </a:r>
          </a:p>
          <a:p>
            <a:pPr marL="0" indent="0">
              <a:buNone/>
            </a:pPr>
            <a:r>
              <a:rPr lang="en-US" sz="1950" dirty="0"/>
              <a:t>___________________________</a:t>
            </a:r>
          </a:p>
          <a:p>
            <a:pPr marL="0" indent="0">
              <a:buNone/>
            </a:pPr>
            <a:r>
              <a:rPr lang="en-US" sz="1950" dirty="0"/>
              <a:t>___________________________</a:t>
            </a:r>
          </a:p>
          <a:p>
            <a:pPr marL="0" indent="0">
              <a:buNone/>
            </a:pPr>
            <a:r>
              <a:rPr lang="en-US" sz="1950" dirty="0"/>
              <a:t>___________________________</a:t>
            </a:r>
          </a:p>
          <a:p>
            <a:pPr marL="0" indent="0">
              <a:buNone/>
            </a:pPr>
            <a:r>
              <a:rPr lang="en-US" sz="1950" dirty="0"/>
              <a:t>___________________________</a:t>
            </a:r>
          </a:p>
          <a:p>
            <a:pPr marL="0" indent="0">
              <a:buNone/>
            </a:pPr>
            <a:r>
              <a:rPr lang="en-US" sz="1950" dirty="0"/>
              <a:t>___________________________</a:t>
            </a:r>
          </a:p>
          <a:p>
            <a:pPr marL="0" indent="0">
              <a:buNone/>
            </a:pPr>
            <a:endParaRPr lang="en-US" sz="1950" dirty="0"/>
          </a:p>
        </p:txBody>
      </p:sp>
      <p:pic>
        <p:nvPicPr>
          <p:cNvPr id="12" name="Picture 11" descr="A family preparing food in a kitchen&#10;&#10;">
            <a:extLst>
              <a:ext uri="{FF2B5EF4-FFF2-40B4-BE49-F238E27FC236}">
                <a16:creationId xmlns:a16="http://schemas.microsoft.com/office/drawing/2014/main" id="{BC4DEA43-6962-D744-BC73-DA7F41C3588E}"/>
              </a:ext>
            </a:extLst>
          </p:cNvPr>
          <p:cNvPicPr>
            <a:picLocks noChangeAspect="1"/>
          </p:cNvPicPr>
          <p:nvPr/>
        </p:nvPicPr>
        <p:blipFill rotWithShape="1">
          <a:blip r:embed="rId2"/>
          <a:srcRect l="3284" t="23391" r="5807"/>
          <a:stretch/>
        </p:blipFill>
        <p:spPr>
          <a:xfrm>
            <a:off x="302723" y="1278107"/>
            <a:ext cx="4572000" cy="3486145"/>
          </a:xfrm>
          <a:prstGeom prst="rect">
            <a:avLst/>
          </a:prstGeom>
        </p:spPr>
      </p:pic>
    </p:spTree>
    <p:extLst>
      <p:ext uri="{BB962C8B-B14F-4D97-AF65-F5344CB8AC3E}">
        <p14:creationId xmlns:p14="http://schemas.microsoft.com/office/powerpoint/2010/main" val="1539622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7BCDA4-883F-C849-8405-A3DCC1A29448}"/>
              </a:ext>
              <a:ext uri="{C183D7F6-B498-43B3-948B-1728B52AA6E4}">
                <adec:decorative xmlns:adec="http://schemas.microsoft.com/office/drawing/2017/decorative" val="1"/>
              </a:ext>
            </a:extLst>
          </p:cNvPr>
          <p:cNvSpPr/>
          <p:nvPr/>
        </p:nvSpPr>
        <p:spPr>
          <a:xfrm>
            <a:off x="0" y="0"/>
            <a:ext cx="9144000" cy="776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ck ">
            <a:extLst>
              <a:ext uri="{FF2B5EF4-FFF2-40B4-BE49-F238E27FC236}">
                <a16:creationId xmlns:a16="http://schemas.microsoft.com/office/drawing/2014/main" id="{FB2438B5-7EA6-8047-B427-D8AF21354959}"/>
              </a:ext>
            </a:extLst>
          </p:cNvPr>
          <p:cNvPicPr>
            <a:picLocks noChangeAspect="1"/>
          </p:cNvPicPr>
          <p:nvPr/>
        </p:nvPicPr>
        <p:blipFill>
          <a:blip r:embed="rId3">
            <a:alphaModFix amt="56000"/>
          </a:blip>
          <a:stretch>
            <a:fillRect/>
          </a:stretch>
        </p:blipFill>
        <p:spPr>
          <a:xfrm>
            <a:off x="15875" y="0"/>
            <a:ext cx="9144000" cy="6858000"/>
          </a:xfrm>
          <a:prstGeom prst="rect">
            <a:avLst/>
          </a:prstGeom>
        </p:spPr>
      </p:pic>
      <p:graphicFrame>
        <p:nvGraphicFramePr>
          <p:cNvPr id="5" name="Content Placeholder 2">
            <a:extLst>
              <a:ext uri="{FF2B5EF4-FFF2-40B4-BE49-F238E27FC236}">
                <a16:creationId xmlns:a16="http://schemas.microsoft.com/office/drawing/2014/main" id="{58F28567-5E96-4CA6-9A49-3A7E4B5D1D5A}"/>
              </a:ex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1235121344"/>
              </p:ext>
            </p:extLst>
          </p:nvPr>
        </p:nvGraphicFramePr>
        <p:xfrm>
          <a:off x="3413125" y="995363"/>
          <a:ext cx="5730875" cy="4867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FB9910D0-499D-D649-A9F1-E2AA6BB2D602}"/>
              </a:ext>
            </a:extLst>
          </p:cNvPr>
          <p:cNvSpPr>
            <a:spLocks noGrp="1"/>
          </p:cNvSpPr>
          <p:nvPr>
            <p:ph type="title" idx="4294967295"/>
          </p:nvPr>
        </p:nvSpPr>
        <p:spPr>
          <a:xfrm>
            <a:off x="293299" y="-399601"/>
            <a:ext cx="3907766" cy="2549525"/>
          </a:xfrm>
        </p:spPr>
        <p:txBody>
          <a:bodyPr anchor="ctr">
            <a:normAutofit/>
          </a:bodyPr>
          <a:lstStyle/>
          <a:p>
            <a:r>
              <a:rPr lang="en-US" sz="3750" dirty="0">
                <a:solidFill>
                  <a:schemeClr val="tx1"/>
                </a:solidFill>
              </a:rPr>
              <a:t>The right time and place</a:t>
            </a:r>
          </a:p>
        </p:txBody>
      </p:sp>
    </p:spTree>
    <p:extLst>
      <p:ext uri="{BB962C8B-B14F-4D97-AF65-F5344CB8AC3E}">
        <p14:creationId xmlns:p14="http://schemas.microsoft.com/office/powerpoint/2010/main" val="326541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F9E51-9CF7-E640-B8A1-AC119D0AF161}"/>
              </a:ext>
            </a:extLst>
          </p:cNvPr>
          <p:cNvSpPr>
            <a:spLocks noGrp="1"/>
          </p:cNvSpPr>
          <p:nvPr>
            <p:ph type="title"/>
          </p:nvPr>
        </p:nvSpPr>
        <p:spPr>
          <a:xfrm>
            <a:off x="659883" y="889562"/>
            <a:ext cx="7824234" cy="994172"/>
          </a:xfrm>
        </p:spPr>
        <p:txBody>
          <a:bodyPr>
            <a:normAutofit/>
          </a:bodyPr>
          <a:lstStyle/>
          <a:p>
            <a:r>
              <a:rPr lang="en-US" sz="2775" dirty="0"/>
              <a:t>Stigma, Fear, Resilience. Can students recover from mental illness?</a:t>
            </a:r>
          </a:p>
        </p:txBody>
      </p:sp>
      <p:sp>
        <p:nvSpPr>
          <p:cNvPr id="3" name="Content Placeholder 2">
            <a:extLst>
              <a:ext uri="{FF2B5EF4-FFF2-40B4-BE49-F238E27FC236}">
                <a16:creationId xmlns:a16="http://schemas.microsoft.com/office/drawing/2014/main" id="{4C39FF79-BDAA-7944-982B-9093D7F5EDE3}"/>
              </a:ext>
            </a:extLst>
          </p:cNvPr>
          <p:cNvSpPr>
            <a:spLocks noGrp="1"/>
          </p:cNvSpPr>
          <p:nvPr>
            <p:ph idx="1"/>
          </p:nvPr>
        </p:nvSpPr>
        <p:spPr>
          <a:xfrm>
            <a:off x="674323" y="2279630"/>
            <a:ext cx="4242735" cy="3534573"/>
          </a:xfrm>
        </p:spPr>
        <p:txBody>
          <a:bodyPr>
            <a:normAutofit fontScale="70000" lnSpcReduction="20000"/>
          </a:bodyPr>
          <a:lstStyle/>
          <a:p>
            <a:pPr marL="0" indent="0">
              <a:buNone/>
            </a:pPr>
            <a:r>
              <a:rPr lang="en-US" sz="2100" dirty="0"/>
              <a:t>Stigmas</a:t>
            </a:r>
          </a:p>
          <a:p>
            <a:pPr marL="0" indent="0">
              <a:buNone/>
            </a:pPr>
            <a:r>
              <a:rPr lang="en-US" sz="2100" dirty="0"/>
              <a:t>_________________________________</a:t>
            </a:r>
          </a:p>
          <a:p>
            <a:pPr marL="0" indent="0">
              <a:buNone/>
            </a:pPr>
            <a:r>
              <a:rPr lang="en-US" sz="2100" dirty="0"/>
              <a:t>_________________________________ </a:t>
            </a:r>
          </a:p>
          <a:p>
            <a:pPr marL="0" indent="0">
              <a:buNone/>
            </a:pPr>
            <a:endParaRPr lang="en-US" sz="2100" dirty="0"/>
          </a:p>
          <a:p>
            <a:pPr marL="0" indent="0">
              <a:buNone/>
            </a:pPr>
            <a:r>
              <a:rPr lang="en-US" sz="2100" dirty="0"/>
              <a:t>Fears</a:t>
            </a:r>
          </a:p>
          <a:p>
            <a:pPr marL="0" indent="0">
              <a:buNone/>
            </a:pPr>
            <a:r>
              <a:rPr lang="en-US" sz="2100" dirty="0"/>
              <a:t>_________________________________</a:t>
            </a:r>
          </a:p>
          <a:p>
            <a:pPr marL="0" indent="0">
              <a:buNone/>
            </a:pPr>
            <a:r>
              <a:rPr lang="en-US" sz="2100" dirty="0"/>
              <a:t>_________________________________</a:t>
            </a:r>
          </a:p>
          <a:p>
            <a:pPr marL="0" indent="0">
              <a:buNone/>
            </a:pPr>
            <a:endParaRPr lang="en-US" sz="2100" dirty="0"/>
          </a:p>
          <a:p>
            <a:pPr marL="0" indent="0">
              <a:buNone/>
            </a:pPr>
            <a:r>
              <a:rPr lang="en-US" sz="2100" dirty="0"/>
              <a:t>Resilience</a:t>
            </a:r>
          </a:p>
          <a:p>
            <a:pPr marL="0" indent="0">
              <a:buNone/>
            </a:pPr>
            <a:r>
              <a:rPr lang="en-US" sz="2100" dirty="0"/>
              <a:t>_________________________________</a:t>
            </a:r>
          </a:p>
          <a:p>
            <a:pPr marL="0" indent="0">
              <a:buNone/>
            </a:pPr>
            <a:r>
              <a:rPr lang="en-US" sz="2100" dirty="0"/>
              <a:t>_________________________________</a:t>
            </a:r>
          </a:p>
          <a:p>
            <a:pPr marL="0" indent="0">
              <a:buNone/>
            </a:pPr>
            <a:r>
              <a:rPr lang="en-US" sz="2100" dirty="0"/>
              <a:t>_________________________________</a:t>
            </a:r>
          </a:p>
          <a:p>
            <a:pPr marL="0" indent="0">
              <a:buNone/>
            </a:pPr>
            <a:endParaRPr lang="en-US" sz="1800" dirty="0"/>
          </a:p>
          <a:p>
            <a:pPr marL="0" indent="0">
              <a:buNone/>
            </a:pPr>
            <a:endParaRPr lang="en-US" sz="1800" dirty="0"/>
          </a:p>
        </p:txBody>
      </p:sp>
      <p:pic>
        <p:nvPicPr>
          <p:cNvPr id="13" name="Picture 12" descr="Laptop, Mental Health shown on screen">
            <a:extLst>
              <a:ext uri="{FF2B5EF4-FFF2-40B4-BE49-F238E27FC236}">
                <a16:creationId xmlns:a16="http://schemas.microsoft.com/office/drawing/2014/main" id="{4BB9C9DF-7737-9747-B730-83B59D6212C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183818" y="2469747"/>
            <a:ext cx="4325372" cy="2883272"/>
          </a:xfrm>
          <a:prstGeom prst="rect">
            <a:avLst/>
          </a:prstGeom>
        </p:spPr>
      </p:pic>
    </p:spTree>
    <p:extLst>
      <p:ext uri="{BB962C8B-B14F-4D97-AF65-F5344CB8AC3E}">
        <p14:creationId xmlns:p14="http://schemas.microsoft.com/office/powerpoint/2010/main" val="36857980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6088-519E-EE49-A098-3F6F4DA6439F}"/>
              </a:ext>
            </a:extLst>
          </p:cNvPr>
          <p:cNvSpPr>
            <a:spLocks noGrp="1"/>
          </p:cNvSpPr>
          <p:nvPr>
            <p:ph type="title"/>
          </p:nvPr>
        </p:nvSpPr>
        <p:spPr>
          <a:xfrm>
            <a:off x="0" y="1079909"/>
            <a:ext cx="9144000" cy="1280518"/>
          </a:xfrm>
        </p:spPr>
        <p:txBody>
          <a:bodyPr anchor="ctr">
            <a:normAutofit/>
          </a:bodyPr>
          <a:lstStyle/>
          <a:p>
            <a:pPr algn="ctr">
              <a:lnSpc>
                <a:spcPct val="100000"/>
              </a:lnSpc>
            </a:pPr>
            <a:r>
              <a:rPr lang="en-US" sz="3450" dirty="0"/>
              <a:t>Suggestions for making the most of your conversations with parents:</a:t>
            </a:r>
          </a:p>
        </p:txBody>
      </p:sp>
      <p:sp>
        <p:nvSpPr>
          <p:cNvPr id="3" name="Content Placeholder 2">
            <a:extLst>
              <a:ext uri="{FF2B5EF4-FFF2-40B4-BE49-F238E27FC236}">
                <a16:creationId xmlns:a16="http://schemas.microsoft.com/office/drawing/2014/main" id="{C480C6F3-88D9-EA43-BC6E-5B9EEB20591E}"/>
              </a:ext>
            </a:extLst>
          </p:cNvPr>
          <p:cNvSpPr>
            <a:spLocks noGrp="1"/>
          </p:cNvSpPr>
          <p:nvPr>
            <p:ph idx="1"/>
          </p:nvPr>
        </p:nvSpPr>
        <p:spPr>
          <a:xfrm>
            <a:off x="799110" y="2360427"/>
            <a:ext cx="7545779" cy="4018040"/>
          </a:xfrm>
        </p:spPr>
        <p:txBody>
          <a:bodyPr anchor="ctr">
            <a:noAutofit/>
          </a:bodyPr>
          <a:lstStyle/>
          <a:p>
            <a:pPr marL="0" indent="0">
              <a:lnSpc>
                <a:spcPct val="150000"/>
              </a:lnSpc>
              <a:spcBef>
                <a:spcPts val="0"/>
              </a:spcBef>
              <a:buNone/>
            </a:pPr>
            <a:r>
              <a:rPr lang="en-US" sz="1400" dirty="0"/>
              <a:t>____________________________________________________________________________________________________</a:t>
            </a:r>
          </a:p>
          <a:p>
            <a:pPr marL="0" indent="0">
              <a:lnSpc>
                <a:spcPct val="150000"/>
              </a:lnSpc>
              <a:spcBef>
                <a:spcPts val="0"/>
              </a:spcBef>
              <a:buNone/>
            </a:pPr>
            <a:r>
              <a:rPr lang="en-US" sz="1400" dirty="0"/>
              <a:t>____________________________________________________________________________________________________</a:t>
            </a:r>
          </a:p>
          <a:p>
            <a:pPr marL="0" indent="0">
              <a:lnSpc>
                <a:spcPct val="150000"/>
              </a:lnSpc>
              <a:spcBef>
                <a:spcPts val="0"/>
              </a:spcBef>
              <a:buNone/>
            </a:pPr>
            <a:r>
              <a:rPr lang="en-US" sz="1400" dirty="0"/>
              <a:t>__________________________________________________________________________________</a:t>
            </a:r>
          </a:p>
          <a:p>
            <a:pPr marL="0" indent="0">
              <a:lnSpc>
                <a:spcPct val="150000"/>
              </a:lnSpc>
              <a:spcBef>
                <a:spcPts val="0"/>
              </a:spcBef>
              <a:buNone/>
            </a:pPr>
            <a:r>
              <a:rPr lang="en-US" sz="1400" dirty="0"/>
              <a:t>__________________________________________________________________________________</a:t>
            </a:r>
          </a:p>
          <a:p>
            <a:pPr marL="0" indent="0">
              <a:lnSpc>
                <a:spcPct val="150000"/>
              </a:lnSpc>
              <a:spcBef>
                <a:spcPts val="0"/>
              </a:spcBef>
              <a:buNone/>
            </a:pPr>
            <a:r>
              <a:rPr lang="en-US" sz="1400" dirty="0"/>
              <a:t>__________________________________________________________________________________</a:t>
            </a:r>
          </a:p>
          <a:p>
            <a:pPr marL="0" indent="0">
              <a:lnSpc>
                <a:spcPct val="150000"/>
              </a:lnSpc>
              <a:spcBef>
                <a:spcPts val="0"/>
              </a:spcBef>
              <a:buNone/>
            </a:pPr>
            <a:r>
              <a:rPr lang="en-US" sz="1400" dirty="0"/>
              <a:t>__________________________________________________________________________________</a:t>
            </a:r>
          </a:p>
          <a:p>
            <a:pPr marL="0" indent="0">
              <a:lnSpc>
                <a:spcPct val="150000"/>
              </a:lnSpc>
              <a:spcBef>
                <a:spcPts val="0"/>
              </a:spcBef>
              <a:buNone/>
            </a:pPr>
            <a:r>
              <a:rPr lang="en-US" sz="1400" dirty="0"/>
              <a:t>__________________________________________________________________________________</a:t>
            </a:r>
          </a:p>
        </p:txBody>
      </p:sp>
    </p:spTree>
    <p:extLst>
      <p:ext uri="{BB962C8B-B14F-4D97-AF65-F5344CB8AC3E}">
        <p14:creationId xmlns:p14="http://schemas.microsoft.com/office/powerpoint/2010/main" val="3899853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F7D4E3-EB23-F54C-8F2A-2BF345A6A8D3}"/>
              </a:ext>
            </a:extLst>
          </p:cNvPr>
          <p:cNvSpPr txBox="1"/>
          <p:nvPr/>
        </p:nvSpPr>
        <p:spPr>
          <a:xfrm>
            <a:off x="390634" y="6182835"/>
            <a:ext cx="8229492" cy="390525"/>
          </a:xfrm>
          <a:prstGeom prst="rect">
            <a:avLst/>
          </a:prstGeom>
          <a:noFill/>
        </p:spPr>
        <p:txBody>
          <a:bodyPr wrap="square" rtlCol="0" anchor="t">
            <a:normAutofit/>
          </a:bodyPr>
          <a:lstStyle/>
          <a:p>
            <a:pPr>
              <a:lnSpc>
                <a:spcPct val="90000"/>
              </a:lnSpc>
              <a:spcAft>
                <a:spcPts val="450"/>
              </a:spcAft>
            </a:pPr>
            <a:r>
              <a:rPr lang="en-US" sz="975" dirty="0"/>
              <a:t>The following information is adapted from “Effective Communication with Parents,” a guide developed by the Center for the Advancement of Mental Health Practices in Schools.</a:t>
            </a:r>
          </a:p>
        </p:txBody>
      </p:sp>
      <p:sp>
        <p:nvSpPr>
          <p:cNvPr id="2" name="Title 1">
            <a:extLst>
              <a:ext uri="{FF2B5EF4-FFF2-40B4-BE49-F238E27FC236}">
                <a16:creationId xmlns:a16="http://schemas.microsoft.com/office/drawing/2014/main" id="{7EFE435F-224A-9B42-BF35-553A12DD74FE}"/>
              </a:ext>
            </a:extLst>
          </p:cNvPr>
          <p:cNvSpPr>
            <a:spLocks noGrp="1"/>
          </p:cNvSpPr>
          <p:nvPr>
            <p:ph type="title"/>
          </p:nvPr>
        </p:nvSpPr>
        <p:spPr>
          <a:xfrm>
            <a:off x="390633" y="925033"/>
            <a:ext cx="7775171" cy="584791"/>
          </a:xfrm>
        </p:spPr>
        <p:txBody>
          <a:bodyPr anchor="t">
            <a:normAutofit fontScale="90000"/>
          </a:bodyPr>
          <a:lstStyle/>
          <a:p>
            <a:r>
              <a:rPr lang="en-US" sz="3000" dirty="0">
                <a:solidFill>
                  <a:srgbClr val="233B82"/>
                </a:solidFill>
              </a:rPr>
              <a:t>Three Important "</a:t>
            </a:r>
            <a:r>
              <a:rPr lang="en-US" sz="3000" dirty="0" err="1">
                <a:solidFill>
                  <a:srgbClr val="233B82"/>
                </a:solidFill>
              </a:rPr>
              <a:t>Dont's</a:t>
            </a:r>
            <a:r>
              <a:rPr lang="en-US" sz="3000" dirty="0">
                <a:solidFill>
                  <a:srgbClr val="233B82"/>
                </a:solidFill>
              </a:rPr>
              <a:t>"</a:t>
            </a:r>
            <a:br>
              <a:rPr lang="en-US" sz="3000" dirty="0">
                <a:solidFill>
                  <a:srgbClr val="233B82"/>
                </a:solidFill>
              </a:rPr>
            </a:br>
            <a:endParaRPr lang="en-US" sz="3000" dirty="0">
              <a:solidFill>
                <a:srgbClr val="233B82"/>
              </a:solidFill>
            </a:endParaRPr>
          </a:p>
        </p:txBody>
      </p:sp>
      <p:sp>
        <p:nvSpPr>
          <p:cNvPr id="3" name="Content Placeholder 2">
            <a:extLst>
              <a:ext uri="{FF2B5EF4-FFF2-40B4-BE49-F238E27FC236}">
                <a16:creationId xmlns:a16="http://schemas.microsoft.com/office/drawing/2014/main" id="{B3FDA7E0-6C4C-5947-BA40-C608A32181E0}"/>
              </a:ext>
            </a:extLst>
          </p:cNvPr>
          <p:cNvSpPr>
            <a:spLocks noGrp="1"/>
          </p:cNvSpPr>
          <p:nvPr>
            <p:ph idx="1"/>
          </p:nvPr>
        </p:nvSpPr>
        <p:spPr>
          <a:xfrm>
            <a:off x="457254" y="1507166"/>
            <a:ext cx="8229492" cy="4561367"/>
          </a:xfrm>
        </p:spPr>
        <p:txBody>
          <a:bodyPr wrap="square" anchor="t">
            <a:noAutofit/>
          </a:bodyPr>
          <a:lstStyle/>
          <a:p>
            <a:pPr marL="0" indent="0">
              <a:lnSpc>
                <a:spcPct val="110000"/>
              </a:lnSpc>
              <a:spcBef>
                <a:spcPts val="0"/>
              </a:spcBef>
              <a:spcAft>
                <a:spcPts val="600"/>
              </a:spcAft>
              <a:buNone/>
            </a:pPr>
            <a:r>
              <a:rPr lang="en-US" sz="1400" b="1" dirty="0"/>
              <a:t>#1: Don’t wait for a problem to start a relationship.</a:t>
            </a:r>
            <a:br>
              <a:rPr lang="en-US" sz="1400" dirty="0"/>
            </a:br>
            <a:r>
              <a:rPr lang="en-US" sz="1400" dirty="0"/>
              <a:t>If the first time you introduce yourself to a student’s parents is when you meet to discuss a mental health concern, your challenge, and the resistance you may meet, are that much greater. Instead, make an attempt to call or meet the parents of each student in your class early in the semester. Let them know that you are looking forward to partnering with them to help their child succeed. If possible, try to call parents occasionally to share positive feedback about their children as well. If and when a concern arises, you’ll be glad you did.</a:t>
            </a:r>
          </a:p>
          <a:p>
            <a:pPr marL="0" indent="0">
              <a:lnSpc>
                <a:spcPct val="110000"/>
              </a:lnSpc>
              <a:spcBef>
                <a:spcPts val="0"/>
              </a:spcBef>
              <a:spcAft>
                <a:spcPts val="600"/>
              </a:spcAft>
              <a:buNone/>
            </a:pPr>
            <a:r>
              <a:rPr lang="en-US" sz="1400" b="1" dirty="0"/>
              <a:t>#2: Don’t go it alone. </a:t>
            </a:r>
            <a:br>
              <a:rPr lang="en-US" sz="1400" dirty="0"/>
            </a:br>
            <a:r>
              <a:rPr lang="en-US" sz="1400" dirty="0"/>
              <a:t>As soon as you notice a potential mental health issue with one of your students, you should follow your schools policies and procedures. You should also ensure to work alongside your school based mental health professionals. They are trained to help everyone involved – you, the student and the parents.  In partnership, you can determine the best strategy for sharing your concerns with the parents, identifying resources and next steps.</a:t>
            </a:r>
          </a:p>
          <a:p>
            <a:pPr marL="0" indent="0">
              <a:lnSpc>
                <a:spcPct val="110000"/>
              </a:lnSpc>
              <a:spcBef>
                <a:spcPts val="0"/>
              </a:spcBef>
              <a:spcAft>
                <a:spcPts val="600"/>
              </a:spcAft>
              <a:buNone/>
            </a:pPr>
            <a:r>
              <a:rPr lang="en-US" sz="1400" b="1" dirty="0"/>
              <a:t>#3: Don't assume the worst.</a:t>
            </a:r>
            <a:br>
              <a:rPr lang="en-US" sz="1400" dirty="0"/>
            </a:br>
            <a:r>
              <a:rPr lang="en-US" sz="1400" dirty="0"/>
              <a:t>Discussing a concern with a student's parents doesn't always set up an adversarial relationship. Most parents will be grateful for the candid fact-based information you can share, and many will be relieved to have their own concerns validated.</a:t>
            </a:r>
          </a:p>
          <a:p>
            <a:pPr>
              <a:lnSpc>
                <a:spcPct val="110000"/>
              </a:lnSpc>
              <a:spcBef>
                <a:spcPts val="0"/>
              </a:spcBef>
              <a:spcAft>
                <a:spcPts val="600"/>
              </a:spcAft>
            </a:pPr>
            <a:endParaRPr lang="en-US" sz="1400" dirty="0"/>
          </a:p>
        </p:txBody>
      </p:sp>
    </p:spTree>
    <p:extLst>
      <p:ext uri="{BB962C8B-B14F-4D97-AF65-F5344CB8AC3E}">
        <p14:creationId xmlns:p14="http://schemas.microsoft.com/office/powerpoint/2010/main" val="3073346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DC827-C0B4-8F40-A3D1-F7E210C12C89}"/>
              </a:ext>
            </a:extLst>
          </p:cNvPr>
          <p:cNvSpPr>
            <a:spLocks noGrp="1"/>
          </p:cNvSpPr>
          <p:nvPr>
            <p:ph type="title"/>
          </p:nvPr>
        </p:nvSpPr>
        <p:spPr>
          <a:xfrm>
            <a:off x="965686" y="865996"/>
            <a:ext cx="7436442" cy="994172"/>
          </a:xfrm>
        </p:spPr>
        <p:txBody>
          <a:bodyPr>
            <a:normAutofit/>
          </a:bodyPr>
          <a:lstStyle/>
          <a:p>
            <a:r>
              <a:rPr lang="en-US" sz="2325" dirty="0"/>
              <a:t>What does your agreement with community partners look like?</a:t>
            </a:r>
          </a:p>
        </p:txBody>
      </p:sp>
      <p:sp>
        <p:nvSpPr>
          <p:cNvPr id="3" name="Content Placeholder 2">
            <a:extLst>
              <a:ext uri="{FF2B5EF4-FFF2-40B4-BE49-F238E27FC236}">
                <a16:creationId xmlns:a16="http://schemas.microsoft.com/office/drawing/2014/main" id="{A74B282D-FFC4-004C-AF83-CA3160BDB2FF}"/>
              </a:ext>
            </a:extLst>
          </p:cNvPr>
          <p:cNvSpPr>
            <a:spLocks noGrp="1"/>
          </p:cNvSpPr>
          <p:nvPr>
            <p:ph idx="1"/>
          </p:nvPr>
        </p:nvSpPr>
        <p:spPr>
          <a:xfrm>
            <a:off x="4637809" y="2055774"/>
            <a:ext cx="3583037" cy="3144390"/>
          </a:xfrm>
        </p:spPr>
        <p:txBody>
          <a:bodyPr>
            <a:normAutofit lnSpcReduction="10000"/>
          </a:bodyPr>
          <a:lstStyle/>
          <a:p>
            <a:pPr marL="0" indent="0">
              <a:buNone/>
            </a:pPr>
            <a:endParaRPr lang="en-US" sz="1125" dirty="0"/>
          </a:p>
          <a:p>
            <a:pPr marL="0" indent="0">
              <a:buNone/>
            </a:pPr>
            <a:r>
              <a:rPr lang="en-US" sz="1125" dirty="0"/>
              <a:t>_______________________________________</a:t>
            </a:r>
          </a:p>
          <a:p>
            <a:pPr marL="0" indent="0">
              <a:buNone/>
            </a:pPr>
            <a:endParaRPr lang="en-US" sz="1125" dirty="0"/>
          </a:p>
          <a:p>
            <a:pPr marL="0" indent="0">
              <a:buNone/>
            </a:pPr>
            <a:r>
              <a:rPr lang="en-US" sz="1125" dirty="0"/>
              <a:t>_______________________________________</a:t>
            </a:r>
          </a:p>
          <a:p>
            <a:pPr marL="0" indent="0">
              <a:buNone/>
            </a:pPr>
            <a:endParaRPr lang="en-US" sz="1125" dirty="0"/>
          </a:p>
          <a:p>
            <a:pPr marL="0" indent="0">
              <a:buNone/>
            </a:pPr>
            <a:r>
              <a:rPr lang="en-US" sz="1125" dirty="0"/>
              <a:t>_______________________________________</a:t>
            </a:r>
          </a:p>
          <a:p>
            <a:pPr marL="0" indent="0">
              <a:buNone/>
            </a:pPr>
            <a:endParaRPr lang="en-US" sz="1125" dirty="0"/>
          </a:p>
          <a:p>
            <a:pPr marL="0" indent="0">
              <a:buNone/>
            </a:pPr>
            <a:r>
              <a:rPr lang="en-US" sz="1125" dirty="0"/>
              <a:t>_______________________________________</a:t>
            </a:r>
          </a:p>
          <a:p>
            <a:pPr marL="0" indent="0">
              <a:buNone/>
            </a:pPr>
            <a:endParaRPr lang="en-US" sz="1125" dirty="0"/>
          </a:p>
          <a:p>
            <a:pPr marL="0" indent="0">
              <a:buNone/>
            </a:pPr>
            <a:r>
              <a:rPr lang="en-US" sz="1125" dirty="0"/>
              <a:t>_______________________________________</a:t>
            </a:r>
          </a:p>
          <a:p>
            <a:pPr marL="0" indent="0">
              <a:buNone/>
            </a:pPr>
            <a:endParaRPr lang="en-US" sz="1125" dirty="0"/>
          </a:p>
          <a:p>
            <a:pPr marL="0" indent="0">
              <a:buNone/>
            </a:pPr>
            <a:r>
              <a:rPr lang="en-US" sz="1125" dirty="0"/>
              <a:t>_______________________________________</a:t>
            </a:r>
          </a:p>
          <a:p>
            <a:pPr marL="0" indent="0">
              <a:buNone/>
            </a:pPr>
            <a:endParaRPr lang="en-US" sz="1125" dirty="0"/>
          </a:p>
          <a:p>
            <a:pPr marL="0" indent="0">
              <a:buNone/>
            </a:pPr>
            <a:endParaRPr lang="en-US" sz="1125" dirty="0"/>
          </a:p>
        </p:txBody>
      </p:sp>
      <p:pic>
        <p:nvPicPr>
          <p:cNvPr id="7" name="Graphic 6" descr="Contract">
            <a:extLst>
              <a:ext uri="{FF2B5EF4-FFF2-40B4-BE49-F238E27FC236}">
                <a16:creationId xmlns:a16="http://schemas.microsoft.com/office/drawing/2014/main" id="{2F74A4CB-F284-476E-BB44-7F9DF53F8A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3681" y="1991719"/>
            <a:ext cx="3583036" cy="358303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2125810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A5AB-C442-854F-802F-918D9CFB3C3E}"/>
              </a:ext>
            </a:extLst>
          </p:cNvPr>
          <p:cNvSpPr>
            <a:spLocks noGrp="1"/>
          </p:cNvSpPr>
          <p:nvPr>
            <p:ph type="title"/>
          </p:nvPr>
        </p:nvSpPr>
        <p:spPr>
          <a:xfrm>
            <a:off x="630936" y="1116782"/>
            <a:ext cx="7879842" cy="761238"/>
          </a:xfrm>
        </p:spPr>
        <p:txBody>
          <a:bodyPr anchor="b">
            <a:normAutofit/>
          </a:bodyPr>
          <a:lstStyle/>
          <a:p>
            <a:r>
              <a:rPr lang="en-US" sz="2325" dirty="0"/>
              <a:t>How are you increasing access to Resources and Information Services and Resources?</a:t>
            </a:r>
          </a:p>
        </p:txBody>
      </p:sp>
      <p:grpSp>
        <p:nvGrpSpPr>
          <p:cNvPr id="7" name="Group 6" descr="Icons for:&#10;Social Media&#13;&#10;Schools Website&#13;&#10;Campus&#13;&#10;Open Door Policy to communicate with SBMHS&#13;&#10;">
            <a:extLst>
              <a:ext uri="{FF2B5EF4-FFF2-40B4-BE49-F238E27FC236}">
                <a16:creationId xmlns:a16="http://schemas.microsoft.com/office/drawing/2014/main" id="{37F41CF5-D757-D448-B1E3-4CC5D0F40992}"/>
              </a:ext>
            </a:extLst>
          </p:cNvPr>
          <p:cNvGrpSpPr/>
          <p:nvPr/>
        </p:nvGrpSpPr>
        <p:grpSpPr>
          <a:xfrm>
            <a:off x="428860" y="2477567"/>
            <a:ext cx="8081924" cy="1636037"/>
            <a:chOff x="790222" y="2477567"/>
            <a:chExt cx="7720561" cy="1636037"/>
          </a:xfrm>
        </p:grpSpPr>
        <p:sp>
          <p:nvSpPr>
            <p:cNvPr id="8" name="Round Diagonal Corner Rectangle 7">
              <a:extLst>
                <a:ext uri="{FF2B5EF4-FFF2-40B4-BE49-F238E27FC236}">
                  <a16:creationId xmlns:a16="http://schemas.microsoft.com/office/drawing/2014/main" id="{4EB734A3-87B2-6348-A0AB-364783B3E792}"/>
                </a:ext>
              </a:extLst>
            </p:cNvPr>
            <p:cNvSpPr/>
            <p:nvPr/>
          </p:nvSpPr>
          <p:spPr>
            <a:xfrm>
              <a:off x="1129911" y="3050989"/>
              <a:ext cx="1062615" cy="1062615"/>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9" name="Rectangle 8" descr="Chat">
              <a:extLst>
                <a:ext uri="{FF2B5EF4-FFF2-40B4-BE49-F238E27FC236}">
                  <a16:creationId xmlns:a16="http://schemas.microsoft.com/office/drawing/2014/main" id="{1E33C6D1-285E-5C40-8419-B53F19E19EB2}"/>
                </a:ext>
              </a:extLst>
            </p:cNvPr>
            <p:cNvSpPr/>
            <p:nvPr/>
          </p:nvSpPr>
          <p:spPr>
            <a:xfrm>
              <a:off x="1356370" y="3277448"/>
              <a:ext cx="609697" cy="60969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0" name="Freeform 9">
              <a:extLst>
                <a:ext uri="{FF2B5EF4-FFF2-40B4-BE49-F238E27FC236}">
                  <a16:creationId xmlns:a16="http://schemas.microsoft.com/office/drawing/2014/main" id="{C436645C-1B89-724D-B295-756B3FBD16E1}"/>
                </a:ext>
              </a:extLst>
            </p:cNvPr>
            <p:cNvSpPr/>
            <p:nvPr/>
          </p:nvSpPr>
          <p:spPr>
            <a:xfrm>
              <a:off x="790222" y="2477567"/>
              <a:ext cx="1741992" cy="696796"/>
            </a:xfrm>
            <a:custGeom>
              <a:avLst/>
              <a:gdLst>
                <a:gd name="connsiteX0" fmla="*/ 0 w 1741992"/>
                <a:gd name="connsiteY0" fmla="*/ 0 h 696796"/>
                <a:gd name="connsiteX1" fmla="*/ 1741992 w 1741992"/>
                <a:gd name="connsiteY1" fmla="*/ 0 h 696796"/>
                <a:gd name="connsiteX2" fmla="*/ 1741992 w 1741992"/>
                <a:gd name="connsiteY2" fmla="*/ 696796 h 696796"/>
                <a:gd name="connsiteX3" fmla="*/ 0 w 1741992"/>
                <a:gd name="connsiteY3" fmla="*/ 696796 h 696796"/>
                <a:gd name="connsiteX4" fmla="*/ 0 w 1741992"/>
                <a:gd name="connsiteY4" fmla="*/ 0 h 696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992" h="696796">
                  <a:moveTo>
                    <a:pt x="0" y="0"/>
                  </a:moveTo>
                  <a:lnTo>
                    <a:pt x="1741992" y="0"/>
                  </a:lnTo>
                  <a:lnTo>
                    <a:pt x="1741992" y="696796"/>
                  </a:lnTo>
                  <a:lnTo>
                    <a:pt x="0" y="696796"/>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latin typeface="Bangla MN" pitchFamily="2" charset="0"/>
                  <a:cs typeface="Bangla MN" pitchFamily="2" charset="0"/>
                </a:rPr>
                <a:t>Social Media</a:t>
              </a:r>
            </a:p>
          </p:txBody>
        </p:sp>
        <p:sp>
          <p:nvSpPr>
            <p:cNvPr id="11" name="Round Diagonal Corner Rectangle 10">
              <a:extLst>
                <a:ext uri="{FF2B5EF4-FFF2-40B4-BE49-F238E27FC236}">
                  <a16:creationId xmlns:a16="http://schemas.microsoft.com/office/drawing/2014/main" id="{5E4A5666-E787-9A49-8029-82707F8AF3CD}"/>
                </a:ext>
              </a:extLst>
            </p:cNvPr>
            <p:cNvSpPr/>
            <p:nvPr/>
          </p:nvSpPr>
          <p:spPr>
            <a:xfrm>
              <a:off x="3017271" y="3050989"/>
              <a:ext cx="1062615" cy="1062615"/>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2" name="Rectangle 11" descr="Laptop">
              <a:extLst>
                <a:ext uri="{FF2B5EF4-FFF2-40B4-BE49-F238E27FC236}">
                  <a16:creationId xmlns:a16="http://schemas.microsoft.com/office/drawing/2014/main" id="{DF03FF2F-F5D4-2449-A933-65ECBDC824C0}"/>
                </a:ext>
              </a:extLst>
            </p:cNvPr>
            <p:cNvSpPr/>
            <p:nvPr/>
          </p:nvSpPr>
          <p:spPr>
            <a:xfrm>
              <a:off x="3243730" y="3277448"/>
              <a:ext cx="609697" cy="60969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3" name="Freeform 12">
              <a:extLst>
                <a:ext uri="{FF2B5EF4-FFF2-40B4-BE49-F238E27FC236}">
                  <a16:creationId xmlns:a16="http://schemas.microsoft.com/office/drawing/2014/main" id="{F4D3895F-BECD-584A-9F76-85FE1ADE4677}"/>
                </a:ext>
              </a:extLst>
            </p:cNvPr>
            <p:cNvSpPr/>
            <p:nvPr/>
          </p:nvSpPr>
          <p:spPr>
            <a:xfrm>
              <a:off x="2741375" y="2477567"/>
              <a:ext cx="1741992" cy="696796"/>
            </a:xfrm>
            <a:custGeom>
              <a:avLst/>
              <a:gdLst>
                <a:gd name="connsiteX0" fmla="*/ 0 w 1741992"/>
                <a:gd name="connsiteY0" fmla="*/ 0 h 696796"/>
                <a:gd name="connsiteX1" fmla="*/ 1741992 w 1741992"/>
                <a:gd name="connsiteY1" fmla="*/ 0 h 696796"/>
                <a:gd name="connsiteX2" fmla="*/ 1741992 w 1741992"/>
                <a:gd name="connsiteY2" fmla="*/ 696796 h 696796"/>
                <a:gd name="connsiteX3" fmla="*/ 0 w 1741992"/>
                <a:gd name="connsiteY3" fmla="*/ 696796 h 696796"/>
                <a:gd name="connsiteX4" fmla="*/ 0 w 1741992"/>
                <a:gd name="connsiteY4" fmla="*/ 0 h 696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992" h="696796">
                  <a:moveTo>
                    <a:pt x="0" y="0"/>
                  </a:moveTo>
                  <a:lnTo>
                    <a:pt x="1741992" y="0"/>
                  </a:lnTo>
                  <a:lnTo>
                    <a:pt x="1741992" y="696796"/>
                  </a:lnTo>
                  <a:lnTo>
                    <a:pt x="0" y="696796"/>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3">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latin typeface="Bangla MN" pitchFamily="2" charset="0"/>
                  <a:cs typeface="Bangla MN" pitchFamily="2" charset="0"/>
                </a:rPr>
                <a:t>Schools Website</a:t>
              </a:r>
            </a:p>
          </p:txBody>
        </p:sp>
        <p:sp>
          <p:nvSpPr>
            <p:cNvPr id="14" name="Round Diagonal Corner Rectangle 13">
              <a:extLst>
                <a:ext uri="{FF2B5EF4-FFF2-40B4-BE49-F238E27FC236}">
                  <a16:creationId xmlns:a16="http://schemas.microsoft.com/office/drawing/2014/main" id="{DB1296E9-937D-E246-A61E-C8B2F6D3848A}"/>
                </a:ext>
              </a:extLst>
            </p:cNvPr>
            <p:cNvSpPr/>
            <p:nvPr/>
          </p:nvSpPr>
          <p:spPr>
            <a:xfrm>
              <a:off x="5064112" y="3050989"/>
              <a:ext cx="1062615" cy="1062615"/>
            </a:xfrm>
            <a:prstGeom prst="round2DiagRect">
              <a:avLst>
                <a:gd name="adj1" fmla="val 29727"/>
                <a:gd name="adj2" fmla="val 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5" name="Rectangle 14" descr="Schoolhouse">
              <a:extLst>
                <a:ext uri="{FF2B5EF4-FFF2-40B4-BE49-F238E27FC236}">
                  <a16:creationId xmlns:a16="http://schemas.microsoft.com/office/drawing/2014/main" id="{4B5C5B5E-4646-B84F-8B17-95CECC3EF8E9}"/>
                </a:ext>
              </a:extLst>
            </p:cNvPr>
            <p:cNvSpPr/>
            <p:nvPr/>
          </p:nvSpPr>
          <p:spPr>
            <a:xfrm>
              <a:off x="5290571" y="3277448"/>
              <a:ext cx="609697" cy="609697"/>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6" name="Freeform 15">
              <a:extLst>
                <a:ext uri="{FF2B5EF4-FFF2-40B4-BE49-F238E27FC236}">
                  <a16:creationId xmlns:a16="http://schemas.microsoft.com/office/drawing/2014/main" id="{DCFA904F-DCE4-CE4C-BF2B-AEEF994783BD}"/>
                </a:ext>
              </a:extLst>
            </p:cNvPr>
            <p:cNvSpPr/>
            <p:nvPr/>
          </p:nvSpPr>
          <p:spPr>
            <a:xfrm>
              <a:off x="4777589" y="2477567"/>
              <a:ext cx="1741992" cy="696796"/>
            </a:xfrm>
            <a:custGeom>
              <a:avLst/>
              <a:gdLst>
                <a:gd name="connsiteX0" fmla="*/ 0 w 1741992"/>
                <a:gd name="connsiteY0" fmla="*/ 0 h 696796"/>
                <a:gd name="connsiteX1" fmla="*/ 1741992 w 1741992"/>
                <a:gd name="connsiteY1" fmla="*/ 0 h 696796"/>
                <a:gd name="connsiteX2" fmla="*/ 1741992 w 1741992"/>
                <a:gd name="connsiteY2" fmla="*/ 696796 h 696796"/>
                <a:gd name="connsiteX3" fmla="*/ 0 w 1741992"/>
                <a:gd name="connsiteY3" fmla="*/ 696796 h 696796"/>
                <a:gd name="connsiteX4" fmla="*/ 0 w 1741992"/>
                <a:gd name="connsiteY4" fmla="*/ 0 h 696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992" h="696796">
                  <a:moveTo>
                    <a:pt x="0" y="0"/>
                  </a:moveTo>
                  <a:lnTo>
                    <a:pt x="1741992" y="0"/>
                  </a:lnTo>
                  <a:lnTo>
                    <a:pt x="1741992" y="696796"/>
                  </a:lnTo>
                  <a:lnTo>
                    <a:pt x="0" y="696796"/>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4">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latin typeface="Bangla MN" pitchFamily="2" charset="0"/>
                  <a:cs typeface="Bangla MN" pitchFamily="2" charset="0"/>
                </a:rPr>
                <a:t>Campus</a:t>
              </a:r>
            </a:p>
          </p:txBody>
        </p:sp>
        <p:sp>
          <p:nvSpPr>
            <p:cNvPr id="17" name="Round Diagonal Corner Rectangle 16">
              <a:extLst>
                <a:ext uri="{FF2B5EF4-FFF2-40B4-BE49-F238E27FC236}">
                  <a16:creationId xmlns:a16="http://schemas.microsoft.com/office/drawing/2014/main" id="{BB4064B3-AF45-F54B-B95A-61A3D4183393}"/>
                </a:ext>
              </a:extLst>
            </p:cNvPr>
            <p:cNvSpPr/>
            <p:nvPr/>
          </p:nvSpPr>
          <p:spPr>
            <a:xfrm>
              <a:off x="7110953" y="3050989"/>
              <a:ext cx="1062615" cy="1062615"/>
            </a:xfrm>
            <a:prstGeom prst="round2DiagRect">
              <a:avLst>
                <a:gd name="adj1" fmla="val 29727"/>
                <a:gd name="adj2" fmla="val 0"/>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8" name="Rectangle 17" descr="Checkmark">
              <a:extLst>
                <a:ext uri="{FF2B5EF4-FFF2-40B4-BE49-F238E27FC236}">
                  <a16:creationId xmlns:a16="http://schemas.microsoft.com/office/drawing/2014/main" id="{F16ACA93-E8B7-2746-911B-B53CB4C9A04B}"/>
                </a:ext>
              </a:extLst>
            </p:cNvPr>
            <p:cNvSpPr/>
            <p:nvPr/>
          </p:nvSpPr>
          <p:spPr>
            <a:xfrm>
              <a:off x="7337412" y="3277448"/>
              <a:ext cx="609697" cy="609697"/>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9" name="Freeform 18">
              <a:extLst>
                <a:ext uri="{FF2B5EF4-FFF2-40B4-BE49-F238E27FC236}">
                  <a16:creationId xmlns:a16="http://schemas.microsoft.com/office/drawing/2014/main" id="{C9703D3E-69AC-C84B-BB3D-C70114E5E875}"/>
                </a:ext>
              </a:extLst>
            </p:cNvPr>
            <p:cNvSpPr/>
            <p:nvPr/>
          </p:nvSpPr>
          <p:spPr>
            <a:xfrm>
              <a:off x="6768791" y="2477567"/>
              <a:ext cx="1741992" cy="696796"/>
            </a:xfrm>
            <a:custGeom>
              <a:avLst/>
              <a:gdLst>
                <a:gd name="connsiteX0" fmla="*/ 0 w 1741992"/>
                <a:gd name="connsiteY0" fmla="*/ 0 h 696796"/>
                <a:gd name="connsiteX1" fmla="*/ 1741992 w 1741992"/>
                <a:gd name="connsiteY1" fmla="*/ 0 h 696796"/>
                <a:gd name="connsiteX2" fmla="*/ 1741992 w 1741992"/>
                <a:gd name="connsiteY2" fmla="*/ 696796 h 696796"/>
                <a:gd name="connsiteX3" fmla="*/ 0 w 1741992"/>
                <a:gd name="connsiteY3" fmla="*/ 696796 h 696796"/>
                <a:gd name="connsiteX4" fmla="*/ 0 w 1741992"/>
                <a:gd name="connsiteY4" fmla="*/ 0 h 696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992" h="696796">
                  <a:moveTo>
                    <a:pt x="0" y="0"/>
                  </a:moveTo>
                  <a:lnTo>
                    <a:pt x="1741992" y="0"/>
                  </a:lnTo>
                  <a:lnTo>
                    <a:pt x="1741992" y="696796"/>
                  </a:lnTo>
                  <a:lnTo>
                    <a:pt x="0" y="696796"/>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5">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latin typeface="Bangla MN" pitchFamily="2" charset="0"/>
                  <a:cs typeface="Bangla MN" pitchFamily="2" charset="0"/>
                </a:rPr>
                <a:t>Open Door Policy to communicate with SBMHS</a:t>
              </a:r>
            </a:p>
          </p:txBody>
        </p:sp>
      </p:grpSp>
      <p:sp>
        <p:nvSpPr>
          <p:cNvPr id="21" name="TextBox 20">
            <a:extLst>
              <a:ext uri="{FF2B5EF4-FFF2-40B4-BE49-F238E27FC236}">
                <a16:creationId xmlns:a16="http://schemas.microsoft.com/office/drawing/2014/main" id="{61C02929-2A41-6F4F-B519-EF09B68CDC39}"/>
              </a:ext>
            </a:extLst>
          </p:cNvPr>
          <p:cNvSpPr txBox="1"/>
          <p:nvPr/>
        </p:nvSpPr>
        <p:spPr>
          <a:xfrm>
            <a:off x="504276" y="4540102"/>
            <a:ext cx="1738741" cy="700192"/>
          </a:xfrm>
          <a:prstGeom prst="rect">
            <a:avLst/>
          </a:prstGeom>
          <a:noFill/>
        </p:spPr>
        <p:txBody>
          <a:bodyPr wrap="square" rtlCol="0">
            <a:spAutoFit/>
          </a:bodyPr>
          <a:lstStyle/>
          <a:p>
            <a:r>
              <a:rPr lang="en-US" sz="1400" dirty="0"/>
              <a:t>________________</a:t>
            </a:r>
          </a:p>
          <a:p>
            <a:endParaRPr lang="en-US" dirty="0"/>
          </a:p>
          <a:p>
            <a:r>
              <a:rPr lang="en-US" sz="1200" dirty="0"/>
              <a:t>__________________</a:t>
            </a:r>
          </a:p>
        </p:txBody>
      </p:sp>
      <p:sp>
        <p:nvSpPr>
          <p:cNvPr id="22" name="TextBox 21">
            <a:extLst>
              <a:ext uri="{FF2B5EF4-FFF2-40B4-BE49-F238E27FC236}">
                <a16:creationId xmlns:a16="http://schemas.microsoft.com/office/drawing/2014/main" id="{0F2A4C75-826E-0A42-9C6A-3EC27918FC7A}"/>
              </a:ext>
            </a:extLst>
          </p:cNvPr>
          <p:cNvSpPr txBox="1"/>
          <p:nvPr/>
        </p:nvSpPr>
        <p:spPr>
          <a:xfrm>
            <a:off x="2527308" y="4540102"/>
            <a:ext cx="1646605" cy="700192"/>
          </a:xfrm>
          <a:prstGeom prst="rect">
            <a:avLst/>
          </a:prstGeom>
          <a:noFill/>
        </p:spPr>
        <p:txBody>
          <a:bodyPr wrap="none" rtlCol="0">
            <a:spAutoFit/>
          </a:bodyPr>
          <a:lstStyle/>
          <a:p>
            <a:r>
              <a:rPr lang="en-US" sz="1400" dirty="0"/>
              <a:t>________________</a:t>
            </a:r>
          </a:p>
          <a:p>
            <a:endParaRPr lang="en-US" dirty="0"/>
          </a:p>
          <a:p>
            <a:r>
              <a:rPr lang="en-US" sz="1200" dirty="0"/>
              <a:t>__________________</a:t>
            </a:r>
          </a:p>
        </p:txBody>
      </p:sp>
      <p:sp>
        <p:nvSpPr>
          <p:cNvPr id="23" name="TextBox 22">
            <a:extLst>
              <a:ext uri="{FF2B5EF4-FFF2-40B4-BE49-F238E27FC236}">
                <a16:creationId xmlns:a16="http://schemas.microsoft.com/office/drawing/2014/main" id="{6B9B0C04-9CE2-F748-9B51-0AB275F3CD2F}"/>
              </a:ext>
            </a:extLst>
          </p:cNvPr>
          <p:cNvSpPr txBox="1"/>
          <p:nvPr/>
        </p:nvSpPr>
        <p:spPr>
          <a:xfrm>
            <a:off x="4630712" y="4546127"/>
            <a:ext cx="1646605" cy="700192"/>
          </a:xfrm>
          <a:prstGeom prst="rect">
            <a:avLst/>
          </a:prstGeom>
          <a:noFill/>
        </p:spPr>
        <p:txBody>
          <a:bodyPr wrap="none" rtlCol="0">
            <a:spAutoFit/>
          </a:bodyPr>
          <a:lstStyle/>
          <a:p>
            <a:r>
              <a:rPr lang="en-US" sz="1400" dirty="0"/>
              <a:t>________________</a:t>
            </a:r>
          </a:p>
          <a:p>
            <a:endParaRPr lang="en-US" dirty="0"/>
          </a:p>
          <a:p>
            <a:r>
              <a:rPr lang="en-US" sz="1200" dirty="0"/>
              <a:t>__________________</a:t>
            </a:r>
          </a:p>
        </p:txBody>
      </p:sp>
      <p:sp>
        <p:nvSpPr>
          <p:cNvPr id="24" name="TextBox 23">
            <a:extLst>
              <a:ext uri="{FF2B5EF4-FFF2-40B4-BE49-F238E27FC236}">
                <a16:creationId xmlns:a16="http://schemas.microsoft.com/office/drawing/2014/main" id="{687B3FA6-6205-4444-8D92-FEC1CC75E37E}"/>
              </a:ext>
            </a:extLst>
          </p:cNvPr>
          <p:cNvSpPr txBox="1"/>
          <p:nvPr/>
        </p:nvSpPr>
        <p:spPr>
          <a:xfrm>
            <a:off x="6811968" y="4534015"/>
            <a:ext cx="1646605" cy="700192"/>
          </a:xfrm>
          <a:prstGeom prst="rect">
            <a:avLst/>
          </a:prstGeom>
          <a:noFill/>
        </p:spPr>
        <p:txBody>
          <a:bodyPr wrap="none" rtlCol="0">
            <a:spAutoFit/>
          </a:bodyPr>
          <a:lstStyle/>
          <a:p>
            <a:r>
              <a:rPr lang="en-US" sz="1400" dirty="0"/>
              <a:t>________________</a:t>
            </a:r>
          </a:p>
          <a:p>
            <a:endParaRPr lang="en-US" dirty="0"/>
          </a:p>
          <a:p>
            <a:r>
              <a:rPr lang="en-US" sz="1200" dirty="0"/>
              <a:t>__________________</a:t>
            </a:r>
          </a:p>
        </p:txBody>
      </p:sp>
    </p:spTree>
    <p:extLst>
      <p:ext uri="{BB962C8B-B14F-4D97-AF65-F5344CB8AC3E}">
        <p14:creationId xmlns:p14="http://schemas.microsoft.com/office/powerpoint/2010/main" val="2925090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nfo Graphic- Biopsychosocial Factors in health, for more information contact Martha Rodriguez by phone at 850245-0063 or by email at martha,rodriguez@fldoe.org.&#10;">
            <a:extLst>
              <a:ext uri="{FF2B5EF4-FFF2-40B4-BE49-F238E27FC236}">
                <a16:creationId xmlns:a16="http://schemas.microsoft.com/office/drawing/2014/main" id="{7185D155-4AD1-1D43-BA42-D6846E8FD65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628649" y="1278677"/>
            <a:ext cx="8635417" cy="471222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DB6CDEC-7E7D-9648-8469-25AD6647194E}"/>
              </a:ext>
            </a:extLst>
          </p:cNvPr>
          <p:cNvSpPr>
            <a:spLocks noGrp="1"/>
          </p:cNvSpPr>
          <p:nvPr>
            <p:ph type="title"/>
          </p:nvPr>
        </p:nvSpPr>
        <p:spPr>
          <a:xfrm>
            <a:off x="513036" y="935261"/>
            <a:ext cx="7886700" cy="578228"/>
          </a:xfrm>
          <a:solidFill>
            <a:schemeClr val="bg1"/>
          </a:solidFill>
        </p:spPr>
        <p:txBody>
          <a:bodyPr anchor="ctr"/>
          <a:lstStyle/>
          <a:p>
            <a:r>
              <a:rPr lang="en-US" dirty="0"/>
              <a:t>Biopsychosocial factors in health</a:t>
            </a:r>
          </a:p>
        </p:txBody>
      </p:sp>
    </p:spTree>
    <p:extLst>
      <p:ext uri="{BB962C8B-B14F-4D97-AF65-F5344CB8AC3E}">
        <p14:creationId xmlns:p14="http://schemas.microsoft.com/office/powerpoint/2010/main" val="350279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5F373-4E5F-8143-B219-41A6DD81E456}"/>
              </a:ext>
            </a:extLst>
          </p:cNvPr>
          <p:cNvSpPr>
            <a:spLocks noGrp="1"/>
          </p:cNvSpPr>
          <p:nvPr>
            <p:ph type="title"/>
          </p:nvPr>
        </p:nvSpPr>
        <p:spPr>
          <a:xfrm>
            <a:off x="628650" y="1131094"/>
            <a:ext cx="8091144" cy="994172"/>
          </a:xfrm>
        </p:spPr>
        <p:txBody>
          <a:bodyPr anchor="ctr">
            <a:normAutofit fontScale="90000"/>
          </a:bodyPr>
          <a:lstStyle/>
          <a:p>
            <a:pPr>
              <a:lnSpc>
                <a:spcPct val="100000"/>
              </a:lnSpc>
            </a:pPr>
            <a:r>
              <a:rPr lang="en-US" b="1" dirty="0"/>
              <a:t>Let's talk about Culture, Faith, Religion</a:t>
            </a:r>
          </a:p>
        </p:txBody>
      </p:sp>
      <p:sp>
        <p:nvSpPr>
          <p:cNvPr id="3" name="Content Placeholder 2">
            <a:extLst>
              <a:ext uri="{FF2B5EF4-FFF2-40B4-BE49-F238E27FC236}">
                <a16:creationId xmlns:a16="http://schemas.microsoft.com/office/drawing/2014/main" id="{D63D259D-6A32-3B4C-BAF1-6476B33F6BC3}"/>
              </a:ext>
            </a:extLst>
          </p:cNvPr>
          <p:cNvSpPr>
            <a:spLocks noGrp="1"/>
          </p:cNvSpPr>
          <p:nvPr>
            <p:ph idx="1"/>
          </p:nvPr>
        </p:nvSpPr>
        <p:spPr>
          <a:xfrm>
            <a:off x="2434520" y="2295748"/>
            <a:ext cx="4168867" cy="3698576"/>
          </a:xfrm>
        </p:spPr>
        <p:txBody>
          <a:bodyPr anchor="ctr">
            <a:normAutofit fontScale="62500" lnSpcReduction="20000"/>
          </a:bodyPr>
          <a:lstStyle/>
          <a:p>
            <a:pPr marL="0" indent="0" algn="ctr">
              <a:lnSpc>
                <a:spcPct val="120000"/>
              </a:lnSpc>
              <a:spcBef>
                <a:spcPts val="0"/>
              </a:spcBef>
              <a:buNone/>
            </a:pPr>
            <a:endParaRPr lang="en-US" b="1" dirty="0"/>
          </a:p>
          <a:p>
            <a:pPr marL="0" indent="0" algn="ctr">
              <a:lnSpc>
                <a:spcPct val="120000"/>
              </a:lnSpc>
              <a:spcBef>
                <a:spcPts val="0"/>
              </a:spcBef>
              <a:buNone/>
            </a:pPr>
            <a:r>
              <a:rPr lang="en-US" b="1" dirty="0"/>
              <a:t>Identify cultural stigmas</a:t>
            </a:r>
          </a:p>
          <a:p>
            <a:pPr marL="0" indent="0" algn="ctr">
              <a:lnSpc>
                <a:spcPct val="120000"/>
              </a:lnSpc>
              <a:spcBef>
                <a:spcPts val="0"/>
              </a:spcBef>
              <a:buNone/>
            </a:pPr>
            <a:r>
              <a:rPr lang="en-US" b="1" dirty="0"/>
              <a:t>____________________________</a:t>
            </a:r>
          </a:p>
          <a:p>
            <a:pPr marL="0" indent="0" algn="ctr">
              <a:lnSpc>
                <a:spcPct val="120000"/>
              </a:lnSpc>
              <a:spcBef>
                <a:spcPts val="0"/>
              </a:spcBef>
              <a:buNone/>
            </a:pPr>
            <a:r>
              <a:rPr lang="en-US" b="1" dirty="0"/>
              <a:t>____________________________</a:t>
            </a:r>
          </a:p>
          <a:p>
            <a:pPr marL="0" indent="0" algn="ctr">
              <a:lnSpc>
                <a:spcPct val="120000"/>
              </a:lnSpc>
              <a:spcBef>
                <a:spcPts val="0"/>
              </a:spcBef>
              <a:buNone/>
            </a:pPr>
            <a:r>
              <a:rPr lang="en-US" b="1" dirty="0"/>
              <a:t>____________________________</a:t>
            </a:r>
          </a:p>
          <a:p>
            <a:pPr marL="0" indent="0" algn="ctr">
              <a:lnSpc>
                <a:spcPct val="120000"/>
              </a:lnSpc>
              <a:spcBef>
                <a:spcPts val="0"/>
              </a:spcBef>
              <a:buNone/>
            </a:pPr>
            <a:endParaRPr lang="en-US" b="1" dirty="0"/>
          </a:p>
          <a:p>
            <a:pPr marL="0" indent="0" algn="ctr">
              <a:lnSpc>
                <a:spcPct val="120000"/>
              </a:lnSpc>
              <a:spcBef>
                <a:spcPts val="0"/>
              </a:spcBef>
              <a:buNone/>
            </a:pPr>
            <a:endParaRPr lang="en-US" b="1" dirty="0"/>
          </a:p>
          <a:p>
            <a:pPr marL="0" indent="0" algn="ctr">
              <a:lnSpc>
                <a:spcPct val="120000"/>
              </a:lnSpc>
              <a:spcBef>
                <a:spcPts val="0"/>
              </a:spcBef>
              <a:buNone/>
            </a:pPr>
            <a:r>
              <a:rPr lang="en-US" b="1" dirty="0"/>
              <a:t>How does culture influence understanding symptoms?</a:t>
            </a:r>
          </a:p>
          <a:p>
            <a:pPr marL="0" indent="0" algn="ctr">
              <a:lnSpc>
                <a:spcPct val="120000"/>
              </a:lnSpc>
              <a:spcBef>
                <a:spcPts val="0"/>
              </a:spcBef>
              <a:buNone/>
            </a:pPr>
            <a:r>
              <a:rPr lang="en-US" b="1" dirty="0"/>
              <a:t>____________________________</a:t>
            </a:r>
          </a:p>
          <a:p>
            <a:pPr marL="0" indent="0" algn="ctr">
              <a:lnSpc>
                <a:spcPct val="120000"/>
              </a:lnSpc>
              <a:spcBef>
                <a:spcPts val="0"/>
              </a:spcBef>
              <a:buNone/>
            </a:pPr>
            <a:r>
              <a:rPr lang="en-US" b="1" dirty="0"/>
              <a:t>____________________________</a:t>
            </a:r>
          </a:p>
          <a:p>
            <a:pPr marL="0" indent="0" algn="ctr">
              <a:lnSpc>
                <a:spcPct val="120000"/>
              </a:lnSpc>
              <a:spcBef>
                <a:spcPts val="0"/>
              </a:spcBef>
              <a:buNone/>
            </a:pPr>
            <a:r>
              <a:rPr lang="en-US" b="1" dirty="0"/>
              <a:t>____________________________</a:t>
            </a:r>
          </a:p>
          <a:p>
            <a:pPr marL="0" indent="0" algn="ctr">
              <a:lnSpc>
                <a:spcPct val="120000"/>
              </a:lnSpc>
              <a:spcBef>
                <a:spcPts val="0"/>
              </a:spcBef>
              <a:buNone/>
            </a:pPr>
            <a:endParaRPr lang="en-US" b="1" dirty="0"/>
          </a:p>
          <a:p>
            <a:pPr marL="0" indent="0" algn="ctr">
              <a:lnSpc>
                <a:spcPct val="120000"/>
              </a:lnSpc>
              <a:spcBef>
                <a:spcPts val="0"/>
              </a:spcBef>
              <a:buNone/>
            </a:pPr>
            <a:endParaRPr lang="en-US" b="1" dirty="0"/>
          </a:p>
        </p:txBody>
      </p:sp>
    </p:spTree>
    <p:extLst>
      <p:ext uri="{BB962C8B-B14F-4D97-AF65-F5344CB8AC3E}">
        <p14:creationId xmlns:p14="http://schemas.microsoft.com/office/powerpoint/2010/main" val="10512276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93284-0A50-EF4A-A507-F208E6D76A7B}"/>
              </a:ext>
            </a:extLst>
          </p:cNvPr>
          <p:cNvSpPr>
            <a:spLocks noGrp="1"/>
          </p:cNvSpPr>
          <p:nvPr>
            <p:ph idx="1"/>
          </p:nvPr>
        </p:nvSpPr>
        <p:spPr>
          <a:xfrm>
            <a:off x="2464241" y="1970717"/>
            <a:ext cx="4241165" cy="3667013"/>
          </a:xfrm>
        </p:spPr>
        <p:txBody>
          <a:bodyPr anchor="t">
            <a:normAutofit/>
          </a:bodyPr>
          <a:lstStyle/>
          <a:p>
            <a:pPr marL="0" lvl="0" indent="0" algn="ctr">
              <a:lnSpc>
                <a:spcPct val="100000"/>
              </a:lnSpc>
              <a:spcBef>
                <a:spcPts val="0"/>
              </a:spcBef>
              <a:buNone/>
              <a:defRPr cap="all"/>
            </a:pPr>
            <a:r>
              <a:rPr lang="en-US" sz="2400" dirty="0"/>
              <a:t>______________________</a:t>
            </a:r>
          </a:p>
          <a:p>
            <a:pPr marL="0" indent="0" algn="ctr">
              <a:lnSpc>
                <a:spcPct val="100000"/>
              </a:lnSpc>
              <a:spcBef>
                <a:spcPts val="0"/>
              </a:spcBef>
              <a:buNone/>
              <a:defRPr cap="all"/>
            </a:pPr>
            <a:r>
              <a:rPr lang="en-US" sz="2400" dirty="0"/>
              <a:t>______________________</a:t>
            </a:r>
          </a:p>
          <a:p>
            <a:pPr marL="0" indent="0" algn="ctr">
              <a:lnSpc>
                <a:spcPct val="100000"/>
              </a:lnSpc>
              <a:spcBef>
                <a:spcPts val="0"/>
              </a:spcBef>
              <a:buNone/>
              <a:defRPr cap="all"/>
            </a:pPr>
            <a:r>
              <a:rPr lang="en-US" sz="2400" dirty="0"/>
              <a:t>______________________</a:t>
            </a:r>
          </a:p>
          <a:p>
            <a:pPr marL="0" indent="0" algn="ctr">
              <a:lnSpc>
                <a:spcPct val="100000"/>
              </a:lnSpc>
              <a:spcBef>
                <a:spcPts val="0"/>
              </a:spcBef>
              <a:buNone/>
              <a:defRPr cap="all"/>
            </a:pPr>
            <a:r>
              <a:rPr lang="en-US" sz="2400" dirty="0"/>
              <a:t>______________________</a:t>
            </a:r>
          </a:p>
          <a:p>
            <a:pPr marL="0" indent="0" algn="ctr">
              <a:lnSpc>
                <a:spcPct val="100000"/>
              </a:lnSpc>
              <a:spcBef>
                <a:spcPts val="0"/>
              </a:spcBef>
              <a:buNone/>
              <a:defRPr cap="all"/>
            </a:pPr>
            <a:r>
              <a:rPr lang="en-US" sz="2400" dirty="0"/>
              <a:t>______________________</a:t>
            </a:r>
          </a:p>
          <a:p>
            <a:pPr marL="0" indent="0" algn="ctr">
              <a:lnSpc>
                <a:spcPct val="100000"/>
              </a:lnSpc>
              <a:spcBef>
                <a:spcPts val="0"/>
              </a:spcBef>
              <a:buNone/>
              <a:defRPr cap="all"/>
            </a:pPr>
            <a:r>
              <a:rPr lang="en-US" sz="2400" dirty="0"/>
              <a:t>______________________</a:t>
            </a:r>
          </a:p>
          <a:p>
            <a:pPr marL="0" indent="0" algn="ctr">
              <a:lnSpc>
                <a:spcPct val="100000"/>
              </a:lnSpc>
              <a:spcBef>
                <a:spcPts val="0"/>
              </a:spcBef>
              <a:buNone/>
              <a:defRPr cap="all"/>
            </a:pPr>
            <a:r>
              <a:rPr lang="en-US" sz="2400" dirty="0"/>
              <a:t>______________________</a:t>
            </a:r>
          </a:p>
          <a:p>
            <a:pPr marL="0" indent="0" algn="ctr">
              <a:lnSpc>
                <a:spcPct val="100000"/>
              </a:lnSpc>
              <a:spcBef>
                <a:spcPts val="0"/>
              </a:spcBef>
              <a:buNone/>
              <a:defRPr cap="all"/>
            </a:pPr>
            <a:r>
              <a:rPr lang="en-US" sz="2400" dirty="0"/>
              <a:t>______________________</a:t>
            </a:r>
          </a:p>
          <a:p>
            <a:pPr marL="0" indent="0" algn="ctr">
              <a:lnSpc>
                <a:spcPct val="100000"/>
              </a:lnSpc>
              <a:spcBef>
                <a:spcPts val="0"/>
              </a:spcBef>
              <a:buNone/>
              <a:defRPr cap="all"/>
            </a:pPr>
            <a:r>
              <a:rPr lang="en-US" sz="2400" dirty="0"/>
              <a:t>______________________</a:t>
            </a:r>
          </a:p>
          <a:p>
            <a:pPr marL="0" indent="0">
              <a:lnSpc>
                <a:spcPct val="100000"/>
              </a:lnSpc>
              <a:spcBef>
                <a:spcPts val="0"/>
              </a:spcBef>
              <a:buNone/>
              <a:defRPr cap="all"/>
            </a:pPr>
            <a:endParaRPr lang="en-US" sz="1800" dirty="0"/>
          </a:p>
        </p:txBody>
      </p:sp>
      <p:sp>
        <p:nvSpPr>
          <p:cNvPr id="4" name="Title 3">
            <a:extLst>
              <a:ext uri="{FF2B5EF4-FFF2-40B4-BE49-F238E27FC236}">
                <a16:creationId xmlns:a16="http://schemas.microsoft.com/office/drawing/2014/main" id="{7FF1281D-2F69-1645-95CD-B46E0911098C}"/>
              </a:ext>
            </a:extLst>
          </p:cNvPr>
          <p:cNvSpPr>
            <a:spLocks noGrp="1"/>
          </p:cNvSpPr>
          <p:nvPr>
            <p:ph type="title"/>
          </p:nvPr>
        </p:nvSpPr>
        <p:spPr/>
        <p:txBody>
          <a:bodyPr/>
          <a:lstStyle/>
          <a:p>
            <a:pPr algn="ctr"/>
            <a:r>
              <a:rPr lang="en-US" dirty="0">
                <a:solidFill>
                  <a:srgbClr val="233B82"/>
                </a:solidFill>
              </a:rPr>
              <a:t>Strategies:</a:t>
            </a:r>
            <a:endParaRPr lang="en-US" dirty="0"/>
          </a:p>
        </p:txBody>
      </p:sp>
    </p:spTree>
    <p:extLst>
      <p:ext uri="{BB962C8B-B14F-4D97-AF65-F5344CB8AC3E}">
        <p14:creationId xmlns:p14="http://schemas.microsoft.com/office/powerpoint/2010/main" val="3505833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5528D-6C3D-E14D-AF45-263A2266F61D}"/>
              </a:ext>
            </a:extLst>
          </p:cNvPr>
          <p:cNvSpPr>
            <a:spLocks noGrp="1"/>
          </p:cNvSpPr>
          <p:nvPr>
            <p:ph type="title"/>
          </p:nvPr>
        </p:nvSpPr>
        <p:spPr>
          <a:xfrm>
            <a:off x="515126" y="798603"/>
            <a:ext cx="2652280" cy="3345872"/>
          </a:xfrm>
        </p:spPr>
        <p:txBody>
          <a:bodyPr anchor="t">
            <a:normAutofit/>
          </a:bodyPr>
          <a:lstStyle/>
          <a:p>
            <a:r>
              <a:rPr lang="en-US" dirty="0">
                <a:solidFill>
                  <a:srgbClr val="233B82"/>
                </a:solidFill>
              </a:rPr>
              <a:t>Resources</a:t>
            </a:r>
          </a:p>
        </p:txBody>
      </p:sp>
      <p:sp>
        <p:nvSpPr>
          <p:cNvPr id="3" name="Content Placeholder 2">
            <a:extLst>
              <a:ext uri="{FF2B5EF4-FFF2-40B4-BE49-F238E27FC236}">
                <a16:creationId xmlns:a16="http://schemas.microsoft.com/office/drawing/2014/main" id="{AF02C24A-0CC5-EF40-96B7-27F5C7FD7D8E}"/>
              </a:ext>
            </a:extLst>
          </p:cNvPr>
          <p:cNvSpPr>
            <a:spLocks noGrp="1"/>
          </p:cNvSpPr>
          <p:nvPr>
            <p:ph idx="1"/>
          </p:nvPr>
        </p:nvSpPr>
        <p:spPr>
          <a:xfrm>
            <a:off x="3959258" y="1511783"/>
            <a:ext cx="4920792" cy="4873590"/>
          </a:xfrm>
        </p:spPr>
        <p:txBody>
          <a:bodyPr anchor="ctr">
            <a:noAutofit/>
          </a:bodyPr>
          <a:lstStyle/>
          <a:p>
            <a:pPr marL="0" indent="0">
              <a:lnSpc>
                <a:spcPct val="100000"/>
              </a:lnSpc>
              <a:spcBef>
                <a:spcPts val="0"/>
              </a:spcBef>
              <a:spcAft>
                <a:spcPts val="600"/>
              </a:spcAft>
              <a:buNone/>
            </a:pPr>
            <a:r>
              <a:rPr lang="en-US" sz="1000" b="1" dirty="0"/>
              <a:t>Tips for Family Members</a:t>
            </a:r>
            <a:endParaRPr lang="en-US" sz="1000" dirty="0"/>
          </a:p>
          <a:p>
            <a:pPr marL="0" indent="0">
              <a:lnSpc>
                <a:spcPct val="100000"/>
              </a:lnSpc>
              <a:spcBef>
                <a:spcPts val="0"/>
              </a:spcBef>
              <a:spcAft>
                <a:spcPts val="600"/>
              </a:spcAft>
              <a:buNone/>
            </a:pPr>
            <a:r>
              <a:rPr lang="en-US" sz="1000" b="1" dirty="0">
                <a:hlinkClick r:id="rId2"/>
              </a:rPr>
              <a:t>“Choosing the right treatment: What Families Need to Know” -- NAMI  </a:t>
            </a:r>
            <a:endParaRPr lang="en-US" sz="1000" dirty="0"/>
          </a:p>
          <a:p>
            <a:pPr marL="0" indent="0">
              <a:lnSpc>
                <a:spcPct val="100000"/>
              </a:lnSpc>
              <a:spcBef>
                <a:spcPts val="0"/>
              </a:spcBef>
              <a:spcAft>
                <a:spcPts val="600"/>
              </a:spcAft>
              <a:buNone/>
            </a:pPr>
            <a:r>
              <a:rPr lang="en-US" sz="1000" b="1" dirty="0">
                <a:hlinkClick r:id="rId3"/>
              </a:rPr>
              <a:t>Parenting information from the PTA:</a:t>
            </a:r>
            <a:br>
              <a:rPr lang="en-US" sz="1000" dirty="0"/>
            </a:br>
            <a:r>
              <a:rPr lang="en-US" sz="1000" dirty="0"/>
              <a:t>Includes links to webinars on these topics:</a:t>
            </a:r>
          </a:p>
          <a:p>
            <a:pPr>
              <a:lnSpc>
                <a:spcPct val="100000"/>
              </a:lnSpc>
              <a:spcBef>
                <a:spcPts val="0"/>
              </a:spcBef>
              <a:spcAft>
                <a:spcPts val="600"/>
              </a:spcAft>
            </a:pPr>
            <a:r>
              <a:rPr lang="en-US" sz="1000" dirty="0"/>
              <a:t>“Talking with Teens about Stress Management”</a:t>
            </a:r>
          </a:p>
          <a:p>
            <a:pPr>
              <a:lnSpc>
                <a:spcPct val="100000"/>
              </a:lnSpc>
              <a:spcBef>
                <a:spcPts val="0"/>
              </a:spcBef>
              <a:spcAft>
                <a:spcPts val="600"/>
              </a:spcAft>
            </a:pPr>
            <a:r>
              <a:rPr lang="en-US" sz="1000" dirty="0"/>
              <a:t>“How to tell when a kid is struggling emotionally”</a:t>
            </a:r>
          </a:p>
          <a:p>
            <a:pPr marL="0" indent="0">
              <a:lnSpc>
                <a:spcPct val="100000"/>
              </a:lnSpc>
              <a:spcBef>
                <a:spcPts val="0"/>
              </a:spcBef>
              <a:spcAft>
                <a:spcPts val="600"/>
              </a:spcAft>
              <a:buNone/>
            </a:pPr>
            <a:r>
              <a:rPr lang="en-US" sz="1000" b="1" dirty="0">
                <a:hlinkClick r:id="rId4"/>
              </a:rPr>
              <a:t>100 ways to help your child and school succeed</a:t>
            </a:r>
            <a:endParaRPr lang="en-US" sz="1000" dirty="0"/>
          </a:p>
          <a:p>
            <a:pPr marL="0" indent="0">
              <a:lnSpc>
                <a:spcPct val="100000"/>
              </a:lnSpc>
              <a:spcBef>
                <a:spcPts val="0"/>
              </a:spcBef>
              <a:spcAft>
                <a:spcPts val="600"/>
              </a:spcAft>
              <a:buNone/>
            </a:pPr>
            <a:r>
              <a:rPr lang="en-US" sz="1000" b="1" dirty="0">
                <a:hlinkClick r:id="rId5"/>
              </a:rPr>
              <a:t>Fast Facts: Your Child’s Mental Health: 12 Questions Every Parent Should Ask -- SAMHSA</a:t>
            </a:r>
            <a:r>
              <a:rPr lang="en-US" sz="1000" dirty="0"/>
              <a:t> </a:t>
            </a:r>
            <a:br>
              <a:rPr lang="en-US" sz="1000" dirty="0"/>
            </a:br>
            <a:endParaRPr lang="en-US" sz="1000" dirty="0"/>
          </a:p>
          <a:p>
            <a:pPr marL="0" indent="0">
              <a:lnSpc>
                <a:spcPct val="100000"/>
              </a:lnSpc>
              <a:spcBef>
                <a:spcPts val="0"/>
              </a:spcBef>
              <a:spcAft>
                <a:spcPts val="600"/>
              </a:spcAft>
              <a:buNone/>
            </a:pPr>
            <a:r>
              <a:rPr lang="en-US" sz="1000" b="1" dirty="0"/>
              <a:t>Tips for Parents: How to talk to your kids about mental illness. </a:t>
            </a:r>
          </a:p>
          <a:p>
            <a:pPr marL="0" indent="0">
              <a:lnSpc>
                <a:spcPct val="100000"/>
              </a:lnSpc>
              <a:spcBef>
                <a:spcPts val="0"/>
              </a:spcBef>
              <a:spcAft>
                <a:spcPts val="600"/>
              </a:spcAft>
              <a:buNone/>
            </a:pPr>
            <a:r>
              <a:rPr lang="en-US" sz="1000" b="1" u="sng" dirty="0" err="1">
                <a:hlinkClick r:id="rId6"/>
              </a:rPr>
              <a:t>Nami</a:t>
            </a:r>
            <a:endParaRPr lang="en-US" sz="1000" dirty="0"/>
          </a:p>
          <a:p>
            <a:pPr marL="0" indent="0">
              <a:lnSpc>
                <a:spcPct val="100000"/>
              </a:lnSpc>
              <a:spcBef>
                <a:spcPts val="0"/>
              </a:spcBef>
              <a:spcAft>
                <a:spcPts val="600"/>
              </a:spcAft>
              <a:buNone/>
            </a:pPr>
            <a:r>
              <a:rPr lang="en-US" sz="1000" b="1" u="sng" dirty="0">
                <a:hlinkClick r:id="rId7"/>
              </a:rPr>
              <a:t>American Academy of Child and Adolescent Psychiatry</a:t>
            </a:r>
            <a:endParaRPr lang="en-US" sz="1000" dirty="0"/>
          </a:p>
          <a:p>
            <a:pPr marL="0" indent="0">
              <a:lnSpc>
                <a:spcPct val="100000"/>
              </a:lnSpc>
              <a:spcBef>
                <a:spcPts val="0"/>
              </a:spcBef>
              <a:spcAft>
                <a:spcPts val="600"/>
              </a:spcAft>
              <a:buNone/>
            </a:pPr>
            <a:r>
              <a:rPr lang="en-US" sz="1000" b="1" u="sng" dirty="0">
                <a:hlinkClick r:id="rId8"/>
              </a:rPr>
              <a:t>MHA</a:t>
            </a:r>
            <a:br>
              <a:rPr lang="en-US" sz="1000" b="1" u="sng" dirty="0"/>
            </a:br>
            <a:endParaRPr lang="en-US" sz="1000" dirty="0"/>
          </a:p>
          <a:p>
            <a:pPr marL="0" indent="0">
              <a:lnSpc>
                <a:spcPct val="100000"/>
              </a:lnSpc>
              <a:spcBef>
                <a:spcPts val="0"/>
              </a:spcBef>
              <a:spcAft>
                <a:spcPts val="600"/>
              </a:spcAft>
              <a:buNone/>
            </a:pPr>
            <a:r>
              <a:rPr lang="en-US" sz="1000" b="1" dirty="0"/>
              <a:t>National Organizations</a:t>
            </a:r>
            <a:endParaRPr lang="en-US" sz="1000" dirty="0"/>
          </a:p>
          <a:p>
            <a:pPr marL="0" indent="0">
              <a:lnSpc>
                <a:spcPct val="100000"/>
              </a:lnSpc>
              <a:spcBef>
                <a:spcPts val="0"/>
              </a:spcBef>
              <a:spcAft>
                <a:spcPts val="600"/>
              </a:spcAft>
              <a:buNone/>
            </a:pPr>
            <a:r>
              <a:rPr lang="en-US" sz="1000" b="1" dirty="0">
                <a:hlinkClick r:id="rId9"/>
              </a:rPr>
              <a:t>The National Institute of Mental Health</a:t>
            </a:r>
            <a:br>
              <a:rPr lang="en-US" sz="1000" dirty="0"/>
            </a:br>
            <a:r>
              <a:rPr lang="en-US" sz="1000" dirty="0"/>
              <a:t>NIMH is the world's largest scientific organization dedicated to research on understanding, treating and preventing mental disorders and promoting mental health. One helpful link is "Mental Health Topics" listed under "Heath &amp; Outreach" on NIMH's home page.</a:t>
            </a:r>
          </a:p>
          <a:p>
            <a:pPr marL="0" indent="0">
              <a:lnSpc>
                <a:spcPct val="100000"/>
              </a:lnSpc>
              <a:spcBef>
                <a:spcPts val="0"/>
              </a:spcBef>
              <a:spcAft>
                <a:spcPts val="600"/>
              </a:spcAft>
              <a:buNone/>
            </a:pPr>
            <a:r>
              <a:rPr lang="en-US" sz="1000" b="1" dirty="0">
                <a:hlinkClick r:id="rId10"/>
              </a:rPr>
              <a:t>Taking Your Child to a Therapist</a:t>
            </a:r>
            <a:r>
              <a:rPr lang="en-US" sz="1000" dirty="0"/>
              <a:t> </a:t>
            </a:r>
            <a:br>
              <a:rPr lang="en-US" sz="1000" dirty="0"/>
            </a:br>
            <a:r>
              <a:rPr lang="en-US" sz="1000" dirty="0"/>
              <a:t>An informative web page run by the Nemours Foundations, which was established in 1936 and is dedicated “to improving the health and spirit of children.”  Gives reasons why your child should seek therapy, how to find the right therapist and defines what various therapists do (such as psychiatrists and social workers).</a:t>
            </a:r>
          </a:p>
          <a:p>
            <a:pPr>
              <a:lnSpc>
                <a:spcPct val="100000"/>
              </a:lnSpc>
              <a:spcBef>
                <a:spcPts val="0"/>
              </a:spcBef>
              <a:spcAft>
                <a:spcPts val="600"/>
              </a:spcAft>
            </a:pPr>
            <a:endParaRPr lang="en-US" sz="1000" dirty="0"/>
          </a:p>
        </p:txBody>
      </p:sp>
      <p:pic>
        <p:nvPicPr>
          <p:cNvPr id="7" name="Picture 6" descr="Photo stack of books and a laptop.">
            <a:extLst>
              <a:ext uri="{FF2B5EF4-FFF2-40B4-BE49-F238E27FC236}">
                <a16:creationId xmlns:a16="http://schemas.microsoft.com/office/drawing/2014/main" id="{EEFDF8A4-35DB-524E-92D2-82C9CCA2D52D}"/>
              </a:ext>
            </a:extLst>
          </p:cNvPr>
          <p:cNvPicPr>
            <a:picLocks noChangeAspect="1"/>
          </p:cNvPicPr>
          <p:nvPr/>
        </p:nvPicPr>
        <p:blipFill rotWithShape="1">
          <a:blip r:embed="rId11">
            <a:extLst>
              <a:ext uri="{28A0092B-C50C-407E-A947-70E740481C1C}">
                <a14:useLocalDpi xmlns:a14="http://schemas.microsoft.com/office/drawing/2010/main" val="0"/>
              </a:ext>
            </a:extLst>
          </a:blip>
          <a:srcRect l="11625" r="5128"/>
          <a:stretch/>
        </p:blipFill>
        <p:spPr>
          <a:xfrm>
            <a:off x="199236" y="1398564"/>
            <a:ext cx="3689229" cy="4431648"/>
          </a:xfrm>
          <a:prstGeom prst="rect">
            <a:avLst/>
          </a:prstGeom>
        </p:spPr>
      </p:pic>
    </p:spTree>
    <p:extLst>
      <p:ext uri="{BB962C8B-B14F-4D97-AF65-F5344CB8AC3E}">
        <p14:creationId xmlns:p14="http://schemas.microsoft.com/office/powerpoint/2010/main" val="4124368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EB8F2-DBE8-BD40-BB9D-69966E0C696B}"/>
              </a:ext>
            </a:extLst>
          </p:cNvPr>
          <p:cNvSpPr>
            <a:spLocks noGrp="1"/>
          </p:cNvSpPr>
          <p:nvPr>
            <p:ph type="title"/>
          </p:nvPr>
        </p:nvSpPr>
        <p:spPr/>
        <p:txBody>
          <a:bodyPr/>
          <a:lstStyle/>
          <a:p>
            <a:r>
              <a:rPr lang="en-US" dirty="0"/>
              <a:t>Sources</a:t>
            </a:r>
          </a:p>
        </p:txBody>
      </p:sp>
      <p:sp>
        <p:nvSpPr>
          <p:cNvPr id="3" name="Content Placeholder 2">
            <a:extLst>
              <a:ext uri="{FF2B5EF4-FFF2-40B4-BE49-F238E27FC236}">
                <a16:creationId xmlns:a16="http://schemas.microsoft.com/office/drawing/2014/main" id="{E3D584EB-C997-B040-A193-18FCC5546941}"/>
              </a:ext>
            </a:extLst>
          </p:cNvPr>
          <p:cNvSpPr>
            <a:spLocks noGrp="1"/>
          </p:cNvSpPr>
          <p:nvPr>
            <p:ph idx="1"/>
          </p:nvPr>
        </p:nvSpPr>
        <p:spPr/>
        <p:txBody>
          <a:bodyPr/>
          <a:lstStyle/>
          <a:p>
            <a:r>
              <a:rPr lang="en-US" dirty="0">
                <a:hlinkClick r:id="rId2"/>
              </a:rPr>
              <a:t>Classroom Mental Health</a:t>
            </a:r>
            <a:endParaRPr lang="en-US" dirty="0"/>
          </a:p>
          <a:p>
            <a:r>
              <a:rPr lang="en-US" dirty="0">
                <a:hlinkClick r:id="rId2"/>
              </a:rPr>
              <a:t>National Association of School Psychologists</a:t>
            </a:r>
            <a:endParaRPr lang="en-US" dirty="0"/>
          </a:p>
        </p:txBody>
      </p:sp>
    </p:spTree>
    <p:extLst>
      <p:ext uri="{BB962C8B-B14F-4D97-AF65-F5344CB8AC3E}">
        <p14:creationId xmlns:p14="http://schemas.microsoft.com/office/powerpoint/2010/main" val="3208723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155D7-4EA6-8043-8FDE-0B9311321E2C}"/>
              </a:ext>
            </a:extLst>
          </p:cNvPr>
          <p:cNvSpPr>
            <a:spLocks noGrp="1"/>
          </p:cNvSpPr>
          <p:nvPr>
            <p:ph type="title"/>
          </p:nvPr>
        </p:nvSpPr>
        <p:spPr/>
        <p:txBody>
          <a:bodyPr>
            <a:normAutofit/>
          </a:bodyPr>
          <a:lstStyle/>
          <a:p>
            <a:r>
              <a:rPr lang="en-US" b="1" dirty="0"/>
              <a:t>Biopsychosocial model</a:t>
            </a:r>
            <a:endParaRPr lang="en-US" dirty="0"/>
          </a:p>
        </p:txBody>
      </p:sp>
      <p:sp>
        <p:nvSpPr>
          <p:cNvPr id="3" name="Content Placeholder 2">
            <a:extLst>
              <a:ext uri="{FF2B5EF4-FFF2-40B4-BE49-F238E27FC236}">
                <a16:creationId xmlns:a16="http://schemas.microsoft.com/office/drawing/2014/main" id="{4D18B697-AB16-7140-8568-BCD3FAADE9CE}"/>
              </a:ext>
            </a:extLst>
          </p:cNvPr>
          <p:cNvSpPr>
            <a:spLocks noGrp="1"/>
          </p:cNvSpPr>
          <p:nvPr>
            <p:ph idx="1"/>
          </p:nvPr>
        </p:nvSpPr>
        <p:spPr>
          <a:xfrm>
            <a:off x="628650" y="1949483"/>
            <a:ext cx="7886700" cy="4354753"/>
          </a:xfrm>
        </p:spPr>
        <p:txBody>
          <a:bodyPr>
            <a:noAutofit/>
          </a:bodyPr>
          <a:lstStyle/>
          <a:p>
            <a:pPr>
              <a:lnSpc>
                <a:spcPct val="100000"/>
              </a:lnSpc>
              <a:spcBef>
                <a:spcPts val="0"/>
              </a:spcBef>
              <a:spcAft>
                <a:spcPts val="1800"/>
              </a:spcAft>
            </a:pPr>
            <a:r>
              <a:rPr lang="en-US" sz="1800" dirty="0"/>
              <a:t>This perspective can give mental health professionals many benefits when treating a mental illness. They are now able to apply every aspect of the patient’s life to their illness.  </a:t>
            </a:r>
          </a:p>
          <a:p>
            <a:pPr>
              <a:lnSpc>
                <a:spcPct val="100000"/>
              </a:lnSpc>
              <a:spcBef>
                <a:spcPts val="0"/>
              </a:spcBef>
              <a:spcAft>
                <a:spcPts val="1800"/>
              </a:spcAft>
            </a:pPr>
            <a:r>
              <a:rPr lang="en-US" sz="1800" dirty="0"/>
              <a:t>Those with mental illness can now gain a sense of self-awareness and can understand their health as a whole entity with several parts that function together.</a:t>
            </a:r>
          </a:p>
          <a:p>
            <a:pPr>
              <a:lnSpc>
                <a:spcPct val="100000"/>
              </a:lnSpc>
              <a:spcBef>
                <a:spcPts val="0"/>
              </a:spcBef>
              <a:spcAft>
                <a:spcPts val="1800"/>
              </a:spcAft>
            </a:pPr>
            <a:r>
              <a:rPr lang="en-US" sz="1800" dirty="0"/>
              <a:t>It also broadens the way we view a mental illness by no longer looking at it as a black or white issue. The biopsychosocial perspective also challenges the stigma on mental illness by enabling people to realize that anyone can suffer from a mental illness because we all have biological, psychological and social influencers in our lives.</a:t>
            </a:r>
          </a:p>
          <a:p>
            <a:pPr>
              <a:lnSpc>
                <a:spcPct val="100000"/>
              </a:lnSpc>
              <a:spcBef>
                <a:spcPts val="0"/>
              </a:spcBef>
              <a:spcAft>
                <a:spcPts val="600"/>
              </a:spcAft>
            </a:pPr>
            <a:endParaRPr lang="en-US" sz="1800" dirty="0"/>
          </a:p>
        </p:txBody>
      </p:sp>
    </p:spTree>
    <p:extLst>
      <p:ext uri="{BB962C8B-B14F-4D97-AF65-F5344CB8AC3E}">
        <p14:creationId xmlns:p14="http://schemas.microsoft.com/office/powerpoint/2010/main" val="4176819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family gathered preparing food in a kitchen&#10;">
            <a:extLst>
              <a:ext uri="{FF2B5EF4-FFF2-40B4-BE49-F238E27FC236}">
                <a16:creationId xmlns:a16="http://schemas.microsoft.com/office/drawing/2014/main" id="{696078DF-2FF2-2549-B3FE-04F274FD7DA8}"/>
              </a:ext>
            </a:extLst>
          </p:cNvPr>
          <p:cNvPicPr>
            <a:picLocks noChangeAspect="1"/>
          </p:cNvPicPr>
          <p:nvPr/>
        </p:nvPicPr>
        <p:blipFill rotWithShape="1">
          <a:blip r:embed="rId3"/>
          <a:srcRect l="3284" t="23391" r="5807"/>
          <a:stretch/>
        </p:blipFill>
        <p:spPr>
          <a:xfrm>
            <a:off x="0" y="-114290"/>
            <a:ext cx="9144000" cy="6972290"/>
          </a:xfrm>
          <a:prstGeom prst="rect">
            <a:avLst/>
          </a:prstGeom>
        </p:spPr>
      </p:pic>
      <p:sp>
        <p:nvSpPr>
          <p:cNvPr id="2" name="Title 1">
            <a:extLst>
              <a:ext uri="{FF2B5EF4-FFF2-40B4-BE49-F238E27FC236}">
                <a16:creationId xmlns:a16="http://schemas.microsoft.com/office/drawing/2014/main" id="{D43B5F27-CD9E-2746-9BE3-57ED994E7A5B}"/>
              </a:ext>
            </a:extLst>
          </p:cNvPr>
          <p:cNvSpPr>
            <a:spLocks noGrp="1"/>
          </p:cNvSpPr>
          <p:nvPr>
            <p:ph type="title"/>
          </p:nvPr>
        </p:nvSpPr>
        <p:spPr>
          <a:xfrm>
            <a:off x="231653" y="3651599"/>
            <a:ext cx="4340347" cy="1561207"/>
          </a:xfrm>
          <a:solidFill>
            <a:srgbClr val="3F3F3F">
              <a:alpha val="44000"/>
            </a:srgbClr>
          </a:solidFill>
        </p:spPr>
        <p:txBody>
          <a:bodyPr anchor="ctr">
            <a:noAutofit/>
          </a:bodyPr>
          <a:lstStyle/>
          <a:p>
            <a:r>
              <a:rPr lang="en-US" sz="4400" dirty="0">
                <a:solidFill>
                  <a:schemeClr val="bg1"/>
                </a:solidFill>
              </a:rPr>
              <a:t>Parent Engagement</a:t>
            </a:r>
          </a:p>
        </p:txBody>
      </p:sp>
      <p:sp>
        <p:nvSpPr>
          <p:cNvPr id="3" name="Content Placeholder 2">
            <a:extLst>
              <a:ext uri="{FF2B5EF4-FFF2-40B4-BE49-F238E27FC236}">
                <a16:creationId xmlns:a16="http://schemas.microsoft.com/office/drawing/2014/main" id="{1251988D-50B9-1347-9E9D-CB1744AF8593}"/>
              </a:ext>
            </a:extLst>
          </p:cNvPr>
          <p:cNvSpPr>
            <a:spLocks noGrp="1"/>
          </p:cNvSpPr>
          <p:nvPr>
            <p:ph idx="1"/>
          </p:nvPr>
        </p:nvSpPr>
        <p:spPr>
          <a:xfrm>
            <a:off x="0" y="5187678"/>
            <a:ext cx="9144000" cy="1695450"/>
          </a:xfrm>
          <a:solidFill>
            <a:srgbClr val="233B82"/>
          </a:solidFill>
        </p:spPr>
        <p:txBody>
          <a:bodyPr anchor="ctr">
            <a:normAutofit lnSpcReduction="10000"/>
          </a:bodyPr>
          <a:lstStyle/>
          <a:p>
            <a:pPr marL="228600" indent="0">
              <a:lnSpc>
                <a:spcPct val="100000"/>
              </a:lnSpc>
              <a:spcBef>
                <a:spcPts val="0"/>
              </a:spcBef>
              <a:buNone/>
            </a:pPr>
            <a:r>
              <a:rPr lang="en-US" altLang="en-US" dirty="0">
                <a:solidFill>
                  <a:schemeClr val="bg1"/>
                </a:solidFill>
              </a:rPr>
              <a:t>is defined as parents and school staff working together to support and improve the learning, development and health of children and adolescents. (CDC)</a:t>
            </a:r>
            <a:endParaRPr lang="en-US" dirty="0">
              <a:solidFill>
                <a:schemeClr val="bg1"/>
              </a:solidFill>
            </a:endParaRPr>
          </a:p>
        </p:txBody>
      </p:sp>
    </p:spTree>
    <p:extLst>
      <p:ext uri="{BB962C8B-B14F-4D97-AF65-F5344CB8AC3E}">
        <p14:creationId xmlns:p14="http://schemas.microsoft.com/office/powerpoint/2010/main" val="4080411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7D049-5D78-A940-B8AA-79E91706AEE4}"/>
              </a:ext>
            </a:extLst>
          </p:cNvPr>
          <p:cNvSpPr>
            <a:spLocks noGrp="1"/>
          </p:cNvSpPr>
          <p:nvPr>
            <p:ph type="title"/>
          </p:nvPr>
        </p:nvSpPr>
        <p:spPr>
          <a:xfrm>
            <a:off x="428876" y="1751746"/>
            <a:ext cx="3201198" cy="3048694"/>
          </a:xfrm>
        </p:spPr>
        <p:txBody>
          <a:bodyPr anchor="ctr">
            <a:normAutofit fontScale="90000"/>
          </a:bodyPr>
          <a:lstStyle/>
          <a:p>
            <a:pPr>
              <a:lnSpc>
                <a:spcPct val="100000"/>
              </a:lnSpc>
            </a:pPr>
            <a:r>
              <a:rPr lang="en-US" altLang="en-US" sz="3750" dirty="0"/>
              <a:t>What factors motivate parents to be engaged?</a:t>
            </a:r>
            <a:endParaRPr lang="en-US" sz="3750" dirty="0"/>
          </a:p>
        </p:txBody>
      </p:sp>
      <p:graphicFrame>
        <p:nvGraphicFramePr>
          <p:cNvPr id="14" name="Content Placeholder 2" descr="Cycle:&#10;Parents believe that their actions will improve their child’s learning and well-being&#10;&#10;School staff want and expect parents to be engaged&#13;&#10;&#10;School staff reach out to parents in ways that encourage and enable them to be engaged in their children’s education &#10;&#10;Students want and expect their parents to be engaged&#13;&#10;&#10;&#13;&#10;">
            <a:extLst>
              <a:ext uri="{FF2B5EF4-FFF2-40B4-BE49-F238E27FC236}">
                <a16:creationId xmlns:a16="http://schemas.microsoft.com/office/drawing/2014/main" id="{3E15283F-8AA2-425A-ADEE-3C0327C52115}"/>
              </a:ext>
            </a:extLst>
          </p:cNvPr>
          <p:cNvGraphicFramePr>
            <a:graphicFrameLocks noGrp="1"/>
          </p:cNvGraphicFramePr>
          <p:nvPr>
            <p:ph idx="1"/>
            <p:extLst>
              <p:ext uri="{D42A27DB-BD31-4B8C-83A1-F6EECF244321}">
                <p14:modId xmlns:p14="http://schemas.microsoft.com/office/powerpoint/2010/main" val="703420951"/>
              </p:ext>
            </p:extLst>
          </p:nvPr>
        </p:nvGraphicFramePr>
        <p:xfrm>
          <a:off x="4107294" y="1200150"/>
          <a:ext cx="4588002" cy="4272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0817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220F9-ABF6-2D4A-AA1C-F8ACE7019EDE}"/>
              </a:ext>
            </a:extLst>
          </p:cNvPr>
          <p:cNvSpPr>
            <a:spLocks noGrp="1"/>
          </p:cNvSpPr>
          <p:nvPr>
            <p:ph type="title"/>
          </p:nvPr>
        </p:nvSpPr>
        <p:spPr/>
        <p:txBody>
          <a:bodyPr anchor="ctr">
            <a:normAutofit fontScale="90000"/>
          </a:bodyPr>
          <a:lstStyle/>
          <a:p>
            <a:r>
              <a:rPr lang="en-US" dirty="0"/>
              <a:t>Are you doing the following?</a:t>
            </a:r>
          </a:p>
        </p:txBody>
      </p:sp>
      <p:sp>
        <p:nvSpPr>
          <p:cNvPr id="3" name="Content Placeholder 2">
            <a:extLst>
              <a:ext uri="{FF2B5EF4-FFF2-40B4-BE49-F238E27FC236}">
                <a16:creationId xmlns:a16="http://schemas.microsoft.com/office/drawing/2014/main" id="{2B80961E-94CF-BC47-BD74-C8378B240CB6}"/>
              </a:ext>
            </a:extLst>
          </p:cNvPr>
          <p:cNvSpPr>
            <a:spLocks noGrp="1"/>
          </p:cNvSpPr>
          <p:nvPr>
            <p:ph type="body" idx="1"/>
          </p:nvPr>
        </p:nvSpPr>
        <p:spPr/>
        <p:txBody>
          <a:bodyPr anchor="t">
            <a:noAutofit/>
          </a:bodyPr>
          <a:lstStyle/>
          <a:p>
            <a:pPr marL="285750" indent="-285750" fontAlgn="base">
              <a:lnSpc>
                <a:spcPct val="120000"/>
              </a:lnSpc>
              <a:spcBef>
                <a:spcPts val="0"/>
              </a:spcBef>
              <a:spcAft>
                <a:spcPts val="600"/>
              </a:spcAft>
              <a:buFont typeface="Arial" panose="020B0604020202020204" pitchFamily="34" charset="0"/>
              <a:buChar char="•"/>
            </a:pPr>
            <a:r>
              <a:rPr lang="en-US" sz="1600" dirty="0"/>
              <a:t>Creating a sense of belonging and connection</a:t>
            </a:r>
          </a:p>
          <a:p>
            <a:pPr marL="285750" indent="-285750" fontAlgn="base">
              <a:lnSpc>
                <a:spcPct val="120000"/>
              </a:lnSpc>
              <a:spcBef>
                <a:spcPts val="0"/>
              </a:spcBef>
              <a:spcAft>
                <a:spcPts val="600"/>
              </a:spcAft>
              <a:buFont typeface="Arial" panose="020B0604020202020204" pitchFamily="34" charset="0"/>
              <a:buChar char="•"/>
            </a:pPr>
            <a:r>
              <a:rPr lang="en-US" sz="1600" dirty="0"/>
              <a:t>Ensuring access to school-based mental health supports</a:t>
            </a:r>
          </a:p>
          <a:p>
            <a:pPr marL="285750" indent="-285750" fontAlgn="base">
              <a:lnSpc>
                <a:spcPct val="120000"/>
              </a:lnSpc>
              <a:spcBef>
                <a:spcPts val="0"/>
              </a:spcBef>
              <a:spcAft>
                <a:spcPts val="600"/>
              </a:spcAft>
              <a:buFont typeface="Arial" panose="020B0604020202020204" pitchFamily="34" charset="0"/>
              <a:buChar char="•"/>
            </a:pPr>
            <a:r>
              <a:rPr lang="en-US" sz="1600" dirty="0"/>
              <a:t>Providing a continuum of mental health services</a:t>
            </a:r>
          </a:p>
          <a:p>
            <a:pPr marL="285750" indent="-285750" fontAlgn="base">
              <a:lnSpc>
                <a:spcPct val="120000"/>
              </a:lnSpc>
              <a:spcBef>
                <a:spcPts val="0"/>
              </a:spcBef>
              <a:spcAft>
                <a:spcPts val="600"/>
              </a:spcAft>
              <a:buFont typeface="Arial" panose="020B0604020202020204" pitchFamily="34" charset="0"/>
              <a:buChar char="•"/>
            </a:pPr>
            <a:r>
              <a:rPr lang="en-US" sz="1600" dirty="0"/>
              <a:t>Promoting resilience </a:t>
            </a:r>
            <a:br>
              <a:rPr lang="en-US" sz="1600" dirty="0"/>
            </a:br>
            <a:br>
              <a:rPr lang="en-US" sz="1600" dirty="0"/>
            </a:br>
            <a:endParaRPr lang="en-US" sz="1600" dirty="0"/>
          </a:p>
        </p:txBody>
      </p:sp>
    </p:spTree>
    <p:extLst>
      <p:ext uri="{BB962C8B-B14F-4D97-AF65-F5344CB8AC3E}">
        <p14:creationId xmlns:p14="http://schemas.microsoft.com/office/powerpoint/2010/main" val="284508822"/>
      </p:ext>
    </p:extLst>
  </p:cSld>
  <p:clrMapOvr>
    <a:masterClrMapping/>
  </p:clrMapOvr>
</p:sld>
</file>

<file path=ppt/theme/theme1.xml><?xml version="1.0" encoding="utf-8"?>
<a:theme xmlns:a="http://schemas.openxmlformats.org/drawingml/2006/main" name="FDOE_PPT_template_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DD5E37C-6C2F-46FA-BFC9-1C0F105173D8}" vid="{789741E5-CF7B-4966-B95F-7F27961147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3F7F3E12E26E14E9C8A1FBE12D5945A" ma:contentTypeVersion="11" ma:contentTypeDescription="Create a new document." ma:contentTypeScope="" ma:versionID="08c1105e4804e685cf0654a72019ce55">
  <xsd:schema xmlns:xsd="http://www.w3.org/2001/XMLSchema" xmlns:xs="http://www.w3.org/2001/XMLSchema" xmlns:p="http://schemas.microsoft.com/office/2006/metadata/properties" xmlns:ns2="ee822479-6e51-4d14-b6b0-2c589e913e66" xmlns:ns3="2c7317a0-2a0a-4464-9f4b-630f7a7e8d0f" targetNamespace="http://schemas.microsoft.com/office/2006/metadata/properties" ma:root="true" ma:fieldsID="51ada7c62a5f94ce11ad7ac190e63883" ns2:_="" ns3:_="">
    <xsd:import namespace="ee822479-6e51-4d14-b6b0-2c589e913e66"/>
    <xsd:import namespace="2c7317a0-2a0a-4464-9f4b-630f7a7e8d0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822479-6e51-4d14-b6b0-2c589e913e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7317a0-2a0a-4464-9f4b-630f7a7e8d0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4666A1-7EA1-4720-8CA9-8A2303A421A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527DC81-4248-4088-89A8-D2A5754B5B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822479-6e51-4d14-b6b0-2c589e913e66"/>
    <ds:schemaRef ds:uri="2c7317a0-2a0a-4464-9f4b-630f7a7e8d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4BEB1D-6957-4CAE-ABB1-2DD3990BD7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{47E70B97-2FA9-904A-833B-2147BC920166}tf10001119</Template>
  <TotalTime>4945</TotalTime>
  <Words>2808</Words>
  <Application>Microsoft Macintosh PowerPoint</Application>
  <PresentationFormat>On-screen Show (4:3)</PresentationFormat>
  <Paragraphs>399</Paragraphs>
  <Slides>53</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Bangla MN</vt:lpstr>
      <vt:lpstr>Calibri</vt:lpstr>
      <vt:lpstr>FDOE_PPT_template_Standard</vt:lpstr>
      <vt:lpstr>Parent Engagement: Strategies and Resources for Involving  Parents in School Mental Health</vt:lpstr>
      <vt:lpstr>Parents play a crucial role in supporting their children’s mental health</vt:lpstr>
      <vt:lpstr>Value, Respect, Biopsychosocial Approach</vt:lpstr>
      <vt:lpstr>Biopsychosocial Model</vt:lpstr>
      <vt:lpstr>Biopsychosocial factors in health</vt:lpstr>
      <vt:lpstr>Biopsychosocial model</vt:lpstr>
      <vt:lpstr>Parent Engagement</vt:lpstr>
      <vt:lpstr>What factors motivate parents to be engaged?</vt:lpstr>
      <vt:lpstr>Are you doing the following?</vt:lpstr>
      <vt:lpstr>Step 1: Create a sense of belonging, connection </vt:lpstr>
      <vt:lpstr>Step 1: Create a sense of belonging, connection </vt:lpstr>
      <vt:lpstr>Schools can:</vt:lpstr>
      <vt:lpstr>Parent Engagement</vt:lpstr>
      <vt:lpstr>Step 2:  Are you encouraging and creating opportunities for parents to be  honest, direct, specific and to engage?</vt:lpstr>
      <vt:lpstr>Example — Provide parenting support</vt:lpstr>
      <vt:lpstr>Parent engagement can only be sustained by addressing challenges to getting and keeping parents engaged.   Period!!! </vt:lpstr>
      <vt:lpstr>Family involvement cannot be summarized in a single sentence </vt:lpstr>
      <vt:lpstr>Strategies for Talking with Parents </vt:lpstr>
      <vt:lpstr>The right time and place</vt:lpstr>
      <vt:lpstr>The right time and place plan</vt:lpstr>
      <vt:lpstr>Examples of Active Listening Techniques</vt:lpstr>
      <vt:lpstr>Suggestions for making the most of your conversations with parents: </vt:lpstr>
      <vt:lpstr>Preparing for parental resistance or denial </vt:lpstr>
      <vt:lpstr>Preparing for parental resistance or denial </vt:lpstr>
      <vt:lpstr>Stigma, Fear, Resilience. Can students recover from mental illness?</vt:lpstr>
      <vt:lpstr>Let's talk about  Culture, Faith, Religion</vt:lpstr>
      <vt:lpstr>The Importance of Cultural Competence </vt:lpstr>
      <vt:lpstr>Promoting A Culture Of Equity And Inclusion </vt:lpstr>
      <vt:lpstr>Promoting A Culture Of Equity And Inclusion </vt:lpstr>
      <vt:lpstr>Community / Parent Engagement  / Cultural Factors</vt:lpstr>
      <vt:lpstr>What does your agreement with community partners look like?</vt:lpstr>
      <vt:lpstr>Communicate</vt:lpstr>
      <vt:lpstr>How are you increasing access to Resources and Information Services and Resources?</vt:lpstr>
      <vt:lpstr>Strategies</vt:lpstr>
      <vt:lpstr>How can schools and parents work together to SUSTAIN parent engagement?</vt:lpstr>
      <vt:lpstr>How do I talk to parents?  What do I say?</vt:lpstr>
      <vt:lpstr>Cycle</vt:lpstr>
      <vt:lpstr>Parent Engagement</vt:lpstr>
      <vt:lpstr>Schools can: </vt:lpstr>
      <vt:lpstr>What factors motivate parents to be engaged?</vt:lpstr>
      <vt:lpstr>Parent Engagement</vt:lpstr>
      <vt:lpstr>Step 3: Sustainment </vt:lpstr>
      <vt:lpstr>Family Involvement </vt:lpstr>
      <vt:lpstr>The right time and place</vt:lpstr>
      <vt:lpstr>Stigma, Fear, Resilience. Can students recover from mental illness?</vt:lpstr>
      <vt:lpstr>Suggestions for making the most of your conversations with parents:</vt:lpstr>
      <vt:lpstr>Three Important "Dont's" </vt:lpstr>
      <vt:lpstr>What does your agreement with community partners look like?</vt:lpstr>
      <vt:lpstr>How are you increasing access to Resources and Information Services and Resources?</vt:lpstr>
      <vt:lpstr>Let's talk about Culture, Faith, Religion</vt:lpstr>
      <vt:lpstr>Strategies:</vt:lpstr>
      <vt:lpstr>Resources</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Parent Engagement: Strategies &amp; Resources for Involving Parents in School Mental Health </dc:title>
  <dc:creator>Studdard, Marsha</dc:creator>
  <cp:lastModifiedBy>Studdard, Marsha</cp:lastModifiedBy>
  <cp:revision>119</cp:revision>
  <dcterms:created xsi:type="dcterms:W3CDTF">2020-12-08T14:36:13Z</dcterms:created>
  <dcterms:modified xsi:type="dcterms:W3CDTF">2021-01-11T01:43:11Z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0x01010043F7F3E12E26E14E9C8A1FBE12D5945A</vt:lpwstr>
  </property>
</Properties>
</file>